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6"/>
  </p:notesMasterIdLst>
  <p:sldIdLst>
    <p:sldId id="1508" r:id="rId2"/>
    <p:sldId id="1509" r:id="rId3"/>
    <p:sldId id="1510" r:id="rId4"/>
    <p:sldId id="1516" r:id="rId5"/>
    <p:sldId id="1522" r:id="rId6"/>
    <p:sldId id="1523" r:id="rId7"/>
    <p:sldId id="1531" r:id="rId8"/>
    <p:sldId id="1512" r:id="rId9"/>
    <p:sldId id="1525" r:id="rId10"/>
    <p:sldId id="1532" r:id="rId11"/>
    <p:sldId id="1515" r:id="rId12"/>
    <p:sldId id="1528" r:id="rId13"/>
    <p:sldId id="1529" r:id="rId14"/>
    <p:sldId id="1521" r:id="rId15"/>
    <p:sldId id="1533" r:id="rId16"/>
    <p:sldId id="1514" r:id="rId17"/>
    <p:sldId id="1526" r:id="rId18"/>
    <p:sldId id="1530" r:id="rId19"/>
    <p:sldId id="1534" r:id="rId20"/>
    <p:sldId id="1518" r:id="rId21"/>
    <p:sldId id="1513" r:id="rId22"/>
    <p:sldId id="1536" r:id="rId23"/>
    <p:sldId id="1537" r:id="rId24"/>
    <p:sldId id="151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51B0D98-DB87-491C-B7F8-B07B7D925EDA}">
          <p14:sldIdLst>
            <p14:sldId id="1508"/>
            <p14:sldId id="1509"/>
            <p14:sldId id="1510"/>
            <p14:sldId id="1516"/>
            <p14:sldId id="1522"/>
            <p14:sldId id="1523"/>
            <p14:sldId id="1531"/>
            <p14:sldId id="1512"/>
            <p14:sldId id="1525"/>
            <p14:sldId id="1532"/>
            <p14:sldId id="1515"/>
            <p14:sldId id="1528"/>
            <p14:sldId id="1529"/>
            <p14:sldId id="1521"/>
            <p14:sldId id="1533"/>
            <p14:sldId id="1514"/>
            <p14:sldId id="1526"/>
            <p14:sldId id="1530"/>
            <p14:sldId id="1534"/>
            <p14:sldId id="1518"/>
            <p14:sldId id="1513"/>
            <p14:sldId id="1536"/>
            <p14:sldId id="1537"/>
            <p14:sldId id="15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B0F0"/>
    <a:srgbClr val="FFC000"/>
    <a:srgbClr val="ED7D31"/>
    <a:srgbClr val="FF7C80"/>
    <a:srgbClr val="92D050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4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F01584-334D-43AE-87B6-0CF2A9365ECE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34B12-B96E-44DC-8802-A6F622D53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11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395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984469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7850168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211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65637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107769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86050" y="514350"/>
            <a:ext cx="4573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3472793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299163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8392298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6398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935632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5671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7385106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514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293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188248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86050" y="514350"/>
            <a:ext cx="4573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4206234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583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4271838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9285589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679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2BC00-DF5C-4019-A1F8-92A27AA92B0F}" type="datetime1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355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FAFE-BF3F-40B8-AB8B-915DBFC32084}" type="datetime1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791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B9828-5483-4E62-A1E6-CDA8656CC306}" type="datetime1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286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7993140"/>
      </p:ext>
    </p:extLst>
  </p:cSld>
  <p:clrMapOvr>
    <a:masterClrMapping/>
  </p:clrMapOvr>
  <p:transition spd="slow">
    <p:comb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ur Pic 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590995" y="1416445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590995" y="3221854"/>
            <a:ext cx="3469532" cy="561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0" name="Round Same Side Corner Rectangle 9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7"/>
          </p:nvPr>
        </p:nvSpPr>
        <p:spPr>
          <a:xfrm>
            <a:off x="680828" y="3363020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344200" y="1416445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4344201" y="3221854"/>
            <a:ext cx="3469532" cy="5612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34033" y="3363020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8094767" y="1416445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8094767" y="3221854"/>
            <a:ext cx="3469532" cy="5612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21"/>
          </p:nvPr>
        </p:nvSpPr>
        <p:spPr>
          <a:xfrm>
            <a:off x="8184600" y="3363020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90995" y="3990752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590995" y="5796160"/>
            <a:ext cx="3469532" cy="5612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23"/>
          </p:nvPr>
        </p:nvSpPr>
        <p:spPr>
          <a:xfrm>
            <a:off x="680828" y="5937327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344200" y="3990752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4344201" y="5796160"/>
            <a:ext cx="3469532" cy="5612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half" idx="25"/>
          </p:nvPr>
        </p:nvSpPr>
        <p:spPr>
          <a:xfrm>
            <a:off x="4434033" y="5937327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26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8094767" y="3990752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8094767" y="5796160"/>
            <a:ext cx="3469532" cy="5612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half" idx="27"/>
          </p:nvPr>
        </p:nvSpPr>
        <p:spPr>
          <a:xfrm>
            <a:off x="8184600" y="5937327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28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 animBg="1"/>
      <p:bldP spid="8" grpId="0"/>
      <p:bldP spid="9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 animBg="1"/>
      <p:bldP spid="1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 animBg="1"/>
      <p:bldP spid="1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  <p:bldP spid="21" grpId="0" animBg="1"/>
      <p:bldP spid="2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 animBg="1"/>
      <p:bldP spid="25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/>
      <p:bldP spid="27" grpId="0" animBg="1"/>
      <p:bldP spid="2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AB8ED-F0CA-4969-B8DA-9CB6FBB8C9CD}" type="datetime1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897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BB079-06A3-4CFE-AF75-EDC50163A4D8}" type="datetime1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99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EFE21-F24E-4DEF-A4C4-064C67C2A647}" type="datetime1">
              <a:rPr lang="en-US" smtClean="0"/>
              <a:t>5/28/2019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65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7A933-3048-4399-B99D-538811CC080D}" type="datetime1">
              <a:rPr lang="en-US" smtClean="0"/>
              <a:t>5/28/2019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129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D88F5-0A1F-4293-80D1-A05A364D8E43}" type="datetime1">
              <a:rPr lang="en-US" smtClean="0"/>
              <a:t>5/28/2019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150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30F16-5BC3-4D17-823E-EDB165195270}" type="datetime1">
              <a:rPr lang="en-US" smtClean="0"/>
              <a:t>5/28/2019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150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E428A-C82A-456D-B591-776036028C08}" type="datetime1">
              <a:rPr lang="en-US" smtClean="0"/>
              <a:t>5/28/2019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75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BCE01-D549-4856-857D-3E15F6BE2A2A}" type="datetime1">
              <a:rPr lang="en-US" smtClean="0"/>
              <a:t>5/28/2019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9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6312A-9F34-4D94-AD80-0F6358BF220E}" type="datetime1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151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12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1.xml"/><Relationship Id="rId9" Type="http://schemas.openxmlformats.org/officeDocument/2006/relationships/hyperlink" Target="https://www.remix3d.com/details/G009SX0MX983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2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5.png"/><Relationship Id="rId4" Type="http://schemas.openxmlformats.org/officeDocument/2006/relationships/hyperlink" Target="https://www.remix3d.com/details/G009SX0MX983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9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remix3d.com/details/G009SX0MX983" TargetMode="External"/><Relationship Id="rId5" Type="http://schemas.microsoft.com/office/2017/06/relationships/model3d" Target="../media/model3d1.glb"/><Relationship Id="rId4" Type="http://schemas.openxmlformats.org/officeDocument/2006/relationships/image" Target="../media/image30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mix3d.com/details/G009SX0MX983" TargetMode="External"/><Relationship Id="rId3" Type="http://schemas.openxmlformats.org/officeDocument/2006/relationships/image" Target="../media/image31.png"/><Relationship Id="rId7" Type="http://schemas.microsoft.com/office/2017/06/relationships/model3d" Target="../media/model3d1.glb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G"/><Relationship Id="rId5" Type="http://schemas.openxmlformats.org/officeDocument/2006/relationships/image" Target="../media/image33.png"/><Relationship Id="rId10" Type="http://schemas.openxmlformats.org/officeDocument/2006/relationships/image" Target="../media/image5.png"/><Relationship Id="rId4" Type="http://schemas.openxmlformats.org/officeDocument/2006/relationships/image" Target="../media/image32.png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hyperlink" Target="https://www.remix3d.com/details/G009SX0MX983" TargetMode="External"/><Relationship Id="rId4" Type="http://schemas.microsoft.com/office/2017/06/relationships/model3d" Target="../media/model3d1.glb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microsoft.com/office/2017/06/relationships/model3d" Target="../media/model3d1.glb"/><Relationship Id="rId3" Type="http://schemas.openxmlformats.org/officeDocument/2006/relationships/image" Target="../media/image36.png"/><Relationship Id="rId21" Type="http://schemas.openxmlformats.org/officeDocument/2006/relationships/image" Target="../media/image5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9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JPG"/><Relationship Id="rId10" Type="http://schemas.openxmlformats.org/officeDocument/2006/relationships/image" Target="../media/image43.png"/><Relationship Id="rId19" Type="http://schemas.openxmlformats.org/officeDocument/2006/relationships/hyperlink" Target="https://www.remix3d.com/details/G009SX0MX983" TargetMode="External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JP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openxmlformats.org/officeDocument/2006/relationships/image" Target="../media/image51.JP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.png"/><Relationship Id="rId5" Type="http://schemas.openxmlformats.org/officeDocument/2006/relationships/image" Target="../media/image53.png"/><Relationship Id="rId10" Type="http://schemas.openxmlformats.org/officeDocument/2006/relationships/image" Target="../media/image5.png"/><Relationship Id="rId4" Type="http://schemas.openxmlformats.org/officeDocument/2006/relationships/image" Target="../media/image52.png"/><Relationship Id="rId9" Type="http://schemas.openxmlformats.org/officeDocument/2006/relationships/hyperlink" Target="https://www.remix3d.com/details/G009SX0MX983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mix3d.com/details/G009SX0MX983" TargetMode="External"/><Relationship Id="rId3" Type="http://schemas.openxmlformats.org/officeDocument/2006/relationships/image" Target="../media/image56.png"/><Relationship Id="rId7" Type="http://schemas.microsoft.com/office/2017/06/relationships/model3d" Target="../media/model3d1.glb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G"/><Relationship Id="rId5" Type="http://schemas.openxmlformats.org/officeDocument/2006/relationships/image" Target="../media/image58.png"/><Relationship Id="rId10" Type="http://schemas.openxmlformats.org/officeDocument/2006/relationships/image" Target="../media/image5.png"/><Relationship Id="rId4" Type="http://schemas.openxmlformats.org/officeDocument/2006/relationships/image" Target="../media/image57.png"/><Relationship Id="rId9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5.png"/><Relationship Id="rId5" Type="http://schemas.openxmlformats.org/officeDocument/2006/relationships/image" Target="../media/image61.png"/><Relationship Id="rId10" Type="http://schemas.openxmlformats.org/officeDocument/2006/relationships/hyperlink" Target="https://www.remix3d.com/details/G009SX0MX983" TargetMode="External"/><Relationship Id="rId4" Type="http://schemas.openxmlformats.org/officeDocument/2006/relationships/image" Target="../media/image22.JPG"/><Relationship Id="rId9" Type="http://schemas.microsoft.com/office/2017/06/relationships/model3d" Target="../media/model3d1.glb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G"/><Relationship Id="rId3" Type="http://schemas.openxmlformats.org/officeDocument/2006/relationships/image" Target="../media/image65.JPG"/><Relationship Id="rId7" Type="http://schemas.openxmlformats.org/officeDocument/2006/relationships/image" Target="../media/image69.JP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8.JPG"/><Relationship Id="rId11" Type="http://schemas.openxmlformats.org/officeDocument/2006/relationships/image" Target="../media/image5.png"/><Relationship Id="rId5" Type="http://schemas.openxmlformats.org/officeDocument/2006/relationships/image" Target="../media/image67.JPG"/><Relationship Id="rId10" Type="http://schemas.openxmlformats.org/officeDocument/2006/relationships/hyperlink" Target="https://www.remix3d.com/details/G009SX0MX983" TargetMode="External"/><Relationship Id="rId4" Type="http://schemas.openxmlformats.org/officeDocument/2006/relationships/image" Target="../media/image66.JPG"/><Relationship Id="rId9" Type="http://schemas.microsoft.com/office/2017/06/relationships/model3d" Target="../media/model3d1.glb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7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5.png"/><Relationship Id="rId4" Type="http://schemas.openxmlformats.org/officeDocument/2006/relationships/hyperlink" Target="https://www.remix3d.com/details/G009SX0MX983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hyperlink" Target="https://www.remix3d.com/details/G009SX0MX983" TargetMode="External"/><Relationship Id="rId4" Type="http://schemas.microsoft.com/office/2017/06/relationships/model3d" Target="../media/model3d1.glb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hyperlink" Target="https://www.remix3d.com/details/G009SX0MX983" TargetMode="External"/><Relationship Id="rId4" Type="http://schemas.microsoft.com/office/2017/06/relationships/model3d" Target="../media/model3d1.glb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mix3d.com/details/G009SX0MX983" TargetMode="External"/><Relationship Id="rId3" Type="http://schemas.openxmlformats.org/officeDocument/2006/relationships/image" Target="../media/image73.png"/><Relationship Id="rId7" Type="http://schemas.microsoft.com/office/2017/06/relationships/model3d" Target="../media/model3d1.glb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5.png"/><Relationship Id="rId4" Type="http://schemas.openxmlformats.org/officeDocument/2006/relationships/image" Target="../media/image74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5.png"/><Relationship Id="rId4" Type="http://schemas.openxmlformats.org/officeDocument/2006/relationships/hyperlink" Target="https://www.remix3d.com/details/G009SX0MX983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5.png"/><Relationship Id="rId4" Type="http://schemas.openxmlformats.org/officeDocument/2006/relationships/hyperlink" Target="https://www.remix3d.com/details/G009SX0MX983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hyperlink" Target="https://www.remix3d.com/details/G009SX0MX983" TargetMode="External"/><Relationship Id="rId4" Type="http://schemas.microsoft.com/office/2017/06/relationships/model3d" Target="../media/model3d1.glb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5.png"/><Relationship Id="rId4" Type="http://schemas.openxmlformats.org/officeDocument/2006/relationships/hyperlink" Target="https://www.remix3d.com/details/G009SX0MX983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10" Type="http://schemas.openxmlformats.org/officeDocument/2006/relationships/image" Target="../media/image5.png"/><Relationship Id="rId4" Type="http://schemas.openxmlformats.org/officeDocument/2006/relationships/image" Target="../media/image10.jpg"/><Relationship Id="rId9" Type="http://schemas.openxmlformats.org/officeDocument/2006/relationships/hyperlink" Target="https://www.remix3d.com/details/G009SX0MX983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13" Type="http://schemas.openxmlformats.org/officeDocument/2006/relationships/image" Target="../media/image20.png"/><Relationship Id="rId3" Type="http://schemas.openxmlformats.org/officeDocument/2006/relationships/image" Target="../media/image14.gif"/><Relationship Id="rId7" Type="http://schemas.openxmlformats.org/officeDocument/2006/relationships/image" Target="../media/image18.gif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11" Type="http://schemas.openxmlformats.org/officeDocument/2006/relationships/image" Target="../media/image5.png"/><Relationship Id="rId5" Type="http://schemas.openxmlformats.org/officeDocument/2006/relationships/image" Target="../media/image16.jpg"/><Relationship Id="rId10" Type="http://schemas.openxmlformats.org/officeDocument/2006/relationships/image" Target="../media/image5.png"/><Relationship Id="rId4" Type="http://schemas.openxmlformats.org/officeDocument/2006/relationships/image" Target="../media/image15.gif"/><Relationship Id="rId9" Type="http://schemas.openxmlformats.org/officeDocument/2006/relationships/hyperlink" Target="https://www.remix3d.com/details/G009SX0MX983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2.JPG"/><Relationship Id="rId7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remix3d.com/details/G009SX0MX983" TargetMode="External"/><Relationship Id="rId5" Type="http://schemas.microsoft.com/office/2017/06/relationships/model3d" Target="../media/model3d1.glb"/><Relationship Id="rId4" Type="http://schemas.openxmlformats.org/officeDocument/2006/relationships/image" Target="../media/image23.gif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2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5.png"/><Relationship Id="rId4" Type="http://schemas.openxmlformats.org/officeDocument/2006/relationships/hyperlink" Target="https://www.remix3d.com/details/G009SX0MX983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5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remix3d.com/details/G009SX0MX983" TargetMode="External"/><Relationship Id="rId5" Type="http://schemas.microsoft.com/office/2017/06/relationships/model3d" Target="../media/model3d1.glb"/><Relationship Id="rId4" Type="http://schemas.openxmlformats.org/officeDocument/2006/relationships/image" Target="../media/image26.png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hyperlink" Target="https://www.remix3d.com/details/G009SX0MX983" TargetMode="External"/><Relationship Id="rId4" Type="http://schemas.microsoft.com/office/2017/06/relationships/model3d" Target="../media/model3d1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12760" y="2080384"/>
            <a:ext cx="8595247" cy="243143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BÁO CÁO ĐỒ ÁN</a:t>
            </a:r>
          </a:p>
          <a:p>
            <a:pPr algn="ctr"/>
            <a:r>
              <a:rPr lang="en-US" altLang="zh-CN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LẬP TRÌNH JAVA</a:t>
            </a:r>
            <a:endParaRPr lang="zh-CN" altLang="en-US" sz="8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54014" y="5223132"/>
            <a:ext cx="82543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Giảng</a:t>
            </a:r>
            <a:r>
              <a:rPr lang="en-US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viên</a:t>
            </a:r>
            <a:r>
              <a:rPr lang="en-US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hướng</a:t>
            </a:r>
            <a:r>
              <a:rPr lang="en-US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dẫn</a:t>
            </a:r>
            <a:r>
              <a:rPr lang="en-US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: </a:t>
            </a:r>
            <a:r>
              <a:rPr lang="en-US" altLang="zh-CN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Cô</a:t>
            </a:r>
            <a:r>
              <a:rPr lang="en-US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Nguyễn</a:t>
            </a:r>
            <a:r>
              <a:rPr lang="en-US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Anh </a:t>
            </a:r>
            <a:r>
              <a:rPr lang="en-US" altLang="zh-CN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Thư</a:t>
            </a:r>
            <a:endParaRPr lang="zh-CN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87634" y="5759042"/>
            <a:ext cx="48969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Trình</a:t>
            </a:r>
            <a:r>
              <a:rPr lang="en-US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bày</a:t>
            </a:r>
            <a:r>
              <a:rPr lang="en-US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	: </a:t>
            </a:r>
            <a:r>
              <a:rPr lang="en-US" altLang="zh-CN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Nhóm</a:t>
            </a:r>
            <a:r>
              <a:rPr lang="en-US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1</a:t>
            </a:r>
            <a:endParaRPr lang="zh-CN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  <a:sym typeface="+mn-lt"/>
            </a:endParaRPr>
          </a:p>
        </p:txBody>
      </p:sp>
      <p:pic>
        <p:nvPicPr>
          <p:cNvPr id="2" name="震撼科技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00944" y="-891248"/>
            <a:ext cx="609441" cy="609441"/>
          </a:xfrm>
          <a:prstGeom prst="rect">
            <a:avLst/>
          </a:prstGeom>
        </p:spPr>
      </p:pic>
      <p:sp>
        <p:nvSpPr>
          <p:cNvPr id="7" name="文本框 9">
            <a:extLst>
              <a:ext uri="{FF2B5EF4-FFF2-40B4-BE49-F238E27FC236}">
                <a16:creationId xmlns:a16="http://schemas.microsoft.com/office/drawing/2014/main" id="{60EB1DFF-4E8D-4C2B-8B8C-BB60405E8F72}"/>
              </a:ext>
            </a:extLst>
          </p:cNvPr>
          <p:cNvSpPr txBox="1"/>
          <p:nvPr/>
        </p:nvSpPr>
        <p:spPr>
          <a:xfrm>
            <a:off x="2481212" y="283138"/>
            <a:ext cx="7258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b="1" dirty="0">
                <a:solidFill>
                  <a:schemeClr val="bg1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TRƯỜNG ĐẠI HỌC KHOA HỌC TỰ NHIÊN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文本框 9">
            <a:extLst>
              <a:ext uri="{FF2B5EF4-FFF2-40B4-BE49-F238E27FC236}">
                <a16:creationId xmlns:a16="http://schemas.microsoft.com/office/drawing/2014/main" id="{6F33FE7C-DC9E-4E59-AF6D-2F4F09A164F0}"/>
              </a:ext>
            </a:extLst>
          </p:cNvPr>
          <p:cNvSpPr txBox="1"/>
          <p:nvPr/>
        </p:nvSpPr>
        <p:spPr>
          <a:xfrm>
            <a:off x="3334255" y="759798"/>
            <a:ext cx="5706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KHOA VẬT LÝ – VẬ</a:t>
            </a:r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 LÝ KỸ THUẬT</a:t>
            </a:r>
            <a:endParaRPr lang="en-US" sz="2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文本框 9">
            <a:extLst>
              <a:ext uri="{FF2B5EF4-FFF2-40B4-BE49-F238E27FC236}">
                <a16:creationId xmlns:a16="http://schemas.microsoft.com/office/drawing/2014/main" id="{A26FC85D-5B1F-4F4A-B60E-8669083DDBEF}"/>
              </a:ext>
            </a:extLst>
          </p:cNvPr>
          <p:cNvSpPr txBox="1"/>
          <p:nvPr/>
        </p:nvSpPr>
        <p:spPr>
          <a:xfrm>
            <a:off x="3637652" y="1234392"/>
            <a:ext cx="48905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 MÔN VẬT LÝ TIN HỌC</a:t>
            </a:r>
            <a:endParaRPr lang="en-US" sz="2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Káº¿t quáº£ hÃ¬nh áº£nh cho java logo">
            <a:extLst>
              <a:ext uri="{FF2B5EF4-FFF2-40B4-BE49-F238E27FC236}">
                <a16:creationId xmlns:a16="http://schemas.microsoft.com/office/drawing/2014/main" id="{C3786AB7-05E2-4697-BC29-42BDD8275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993" y="4511819"/>
            <a:ext cx="1961306" cy="196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DFDD3-2D50-47D8-9E62-E5E172D1B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1</a:t>
            </a:fld>
            <a:endParaRPr lang="en-US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13FBA8D0-88EC-444E-B5BA-5E169DE5A6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944" y="68889"/>
            <a:ext cx="1647263" cy="1235447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0" name="Kiểu 3D 19" descr="Water Planet">
                <a:extLst>
                  <a:ext uri="{FF2B5EF4-FFF2-40B4-BE49-F238E27FC236}">
                    <a16:creationId xmlns:a16="http://schemas.microsoft.com/office/drawing/2014/main" id="{74E2A965-EA94-4B5B-8E35-A06BC735B3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4851934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9"/>
                  <am3d:raster rName="Office3DRenderer" rVer="16.0.8326">
                    <am3d:blip r:embed="rId10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0" name="Kiểu 3D 19" descr="Water Planet">
                <a:extLst>
                  <a:ext uri="{FF2B5EF4-FFF2-40B4-BE49-F238E27FC236}">
                    <a16:creationId xmlns:a16="http://schemas.microsoft.com/office/drawing/2014/main" id="{74E2A965-EA94-4B5B-8E35-A06BC735B3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Hình chữ nhật 20">
            <a:extLst>
              <a:ext uri="{FF2B5EF4-FFF2-40B4-BE49-F238E27FC236}">
                <a16:creationId xmlns:a16="http://schemas.microsoft.com/office/drawing/2014/main" id="{38B13E4C-8EA2-4FDF-BD82-08020B953C72}"/>
              </a:ext>
            </a:extLst>
          </p:cNvPr>
          <p:cNvSpPr/>
          <p:nvPr/>
        </p:nvSpPr>
        <p:spPr>
          <a:xfrm>
            <a:off x="8210933" y="7359957"/>
            <a:ext cx="63454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14C4253D-A8EE-4FFF-833D-F4450B22BB15}"/>
              </a:ext>
            </a:extLst>
          </p:cNvPr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34" y="161053"/>
            <a:ext cx="1647263" cy="1232553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79456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31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6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65" tmFilter="0, 0; 0.125,0.2665; 0.25,0.4; 0.375,0.465; 0.5,0.5;  0.625,0.535; 0.75,0.6; 0.875,0.7335; 1,1">
                                          <p:stCondLst>
                                            <p:cond delay="36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83" tmFilter="0, 0; 0.125,0.2665; 0.25,0.4; 0.375,0.465; 0.5,0.5;  0.625,0.535; 0.75,0.6; 0.875,0.7335; 1,1">
                                          <p:stCondLst>
                                            <p:cond delay="7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" tmFilter="0, 0; 0.125,0.2665; 0.25,0.4; 0.375,0.465; 0.5,0.5;  0.625,0.535; 0.75,0.6; 0.875,0.7335; 1,1">
                                          <p:stCondLst>
                                            <p:cond delay="91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14">
                                          <p:stCondLst>
                                            <p:cond delay="35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91" decel="50000">
                                          <p:stCondLst>
                                            <p:cond delay="37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14">
                                          <p:stCondLst>
                                            <p:cond delay="72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91" decel="50000">
                                          <p:stCondLst>
                                            <p:cond delay="73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14">
                                          <p:stCondLst>
                                            <p:cond delay="903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91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14">
                                          <p:stCondLst>
                                            <p:cond delay="99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91" decel="50000">
                                          <p:stCondLst>
                                            <p:cond delay="100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44" dur="6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54 0.12314 C -0.08789 -0.02662 -0.12682 -0.33403 -0.04336 -0.56343 C 0.04049 -0.78936 0.21406 -0.85394 0.34349 -0.7044 C 0.4737 -0.55324 0.51172 -0.24607 0.42799 -0.01899 C 0.34492 0.21041 0.1724 0.27361 0.04154 0.12314 Z " pathEditMode="relative" rAng="12780000" ptsTypes="AAAAA">
                                      <p:cBhvr>
                                        <p:cTn id="46" dur="6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26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8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0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8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/>
      <p:bldP spid="9" grpId="1"/>
      <p:bldP spid="10" grpId="0"/>
      <p:bldP spid="11" grpId="0"/>
      <p:bldP spid="7" grpId="0"/>
      <p:bldP spid="8" grpId="0"/>
      <p:bldP spid="12" grpId="0"/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4173423" y="2405228"/>
            <a:ext cx="38451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ỨNG DỤNG TRỢ LÝ ẢO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  <a:sym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9644B6-6C75-4AC6-8BFD-85A64AFCFE1E}"/>
              </a:ext>
            </a:extLst>
          </p:cNvPr>
          <p:cNvGrpSpPr/>
          <p:nvPr/>
        </p:nvGrpSpPr>
        <p:grpSpPr>
          <a:xfrm>
            <a:off x="5333887" y="657491"/>
            <a:ext cx="1524231" cy="1524231"/>
            <a:chOff x="5283201" y="1587390"/>
            <a:chExt cx="1524231" cy="1524231"/>
          </a:xfrm>
        </p:grpSpPr>
        <p:sp>
          <p:nvSpPr>
            <p:cNvPr id="9" name="文本框 8"/>
            <p:cNvSpPr txBox="1"/>
            <p:nvPr/>
          </p:nvSpPr>
          <p:spPr>
            <a:xfrm>
              <a:off x="5416069" y="1810896"/>
              <a:ext cx="12584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6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" name="矩形 1"/>
            <p:cNvSpPr/>
            <p:nvPr/>
          </p:nvSpPr>
          <p:spPr bwMode="auto">
            <a:xfrm>
              <a:off x="5283201" y="1587390"/>
              <a:ext cx="1524231" cy="1524231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2400"/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Kiểu 3D 6" descr="Water Planet">
                <a:extLst>
                  <a:ext uri="{FF2B5EF4-FFF2-40B4-BE49-F238E27FC236}">
                    <a16:creationId xmlns:a16="http://schemas.microsoft.com/office/drawing/2014/main" id="{482CE2ED-E43C-41E0-8EE2-CDD084E8D5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1655915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Kiểu 3D 6" descr="Water Planet">
                <a:extLst>
                  <a:ext uri="{FF2B5EF4-FFF2-40B4-BE49-F238E27FC236}">
                    <a16:creationId xmlns:a16="http://schemas.microsoft.com/office/drawing/2014/main" id="{482CE2ED-E43C-41E0-8EE2-CDD084E8D5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071A0DF6-5182-4C15-A56D-9975A54AEC25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10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386" name="Picture 2" descr="Image result for virtual assistant gif transparent">
            <a:extLst>
              <a:ext uri="{FF2B5EF4-FFF2-40B4-BE49-F238E27FC236}">
                <a16:creationId xmlns:a16="http://schemas.microsoft.com/office/drawing/2014/main" id="{FD959C3D-6E26-4AFA-B784-F509E827FFB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814" y="3429000"/>
            <a:ext cx="3522372" cy="264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45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0">
        <p14:flash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150"/>
                            </p:stCondLst>
                            <p:childTnLst>
                              <p:par>
                                <p:cTn id="2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1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33"/>
          <p:cNvGrpSpPr/>
          <p:nvPr/>
        </p:nvGrpSpPr>
        <p:grpSpPr>
          <a:xfrm>
            <a:off x="6374424" y="1473287"/>
            <a:ext cx="3680437" cy="921381"/>
            <a:chOff x="517033" y="1210089"/>
            <a:chExt cx="3254746" cy="691036"/>
          </a:xfrm>
        </p:grpSpPr>
        <p:sp>
          <p:nvSpPr>
            <p:cNvPr id="102" name="Text Placeholder 3"/>
            <p:cNvSpPr txBox="1">
              <a:spLocks/>
            </p:cNvSpPr>
            <p:nvPr/>
          </p:nvSpPr>
          <p:spPr>
            <a:xfrm>
              <a:off x="741362" y="1210089"/>
              <a:ext cx="1471463" cy="230833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altLang="zh-CN" sz="2000" b="1" dirty="0">
                  <a:solidFill>
                    <a:srgbClr val="5B9BD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</a:t>
              </a:r>
              <a:r>
                <a:rPr lang="vi-VN" altLang="zh-CN" sz="2000" b="1" dirty="0">
                  <a:solidFill>
                    <a:srgbClr val="5B9BD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ơ</a:t>
              </a:r>
              <a:r>
                <a:rPr lang="en-US" altLang="zh-CN" sz="2000" b="1" dirty="0">
                  <a:solidFill>
                    <a:srgbClr val="5B9BD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zh-CN" sz="2000" b="1" dirty="0" err="1">
                  <a:solidFill>
                    <a:srgbClr val="5B9BD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sở</a:t>
              </a:r>
              <a:r>
                <a:rPr lang="en-US" altLang="zh-CN" sz="2000" b="1" dirty="0">
                  <a:solidFill>
                    <a:srgbClr val="5B9BD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zh-CN" sz="2000" b="1" dirty="0" err="1">
                  <a:solidFill>
                    <a:srgbClr val="5B9BD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dữ</a:t>
              </a:r>
              <a:r>
                <a:rPr lang="en-US" altLang="zh-CN" sz="2000" b="1" dirty="0">
                  <a:solidFill>
                    <a:srgbClr val="5B9BD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zh-CN" sz="2000" b="1" dirty="0" err="1">
                  <a:solidFill>
                    <a:srgbClr val="5B9BD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liệu</a:t>
              </a:r>
              <a:endParaRPr lang="en-US" sz="2000" b="1" dirty="0">
                <a:solidFill>
                  <a:srgbClr val="5B9BD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3" name="Text Placeholder 3"/>
            <p:cNvSpPr txBox="1">
              <a:spLocks/>
            </p:cNvSpPr>
            <p:nvPr/>
          </p:nvSpPr>
          <p:spPr>
            <a:xfrm>
              <a:off x="517033" y="1485626"/>
              <a:ext cx="3254746" cy="415499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Phát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triển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c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ơ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sở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dữ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liệu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để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tăng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tính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sinh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động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trong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việc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trải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nghiệm</a:t>
              </a:r>
              <a:endPara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1" name="Can 10"/>
          <p:cNvSpPr/>
          <p:nvPr/>
        </p:nvSpPr>
        <p:spPr>
          <a:xfrm>
            <a:off x="9592999" y="2486869"/>
            <a:ext cx="1996580" cy="2612704"/>
          </a:xfrm>
          <a:prstGeom prst="ca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Can 9"/>
          <p:cNvSpPr/>
          <p:nvPr/>
        </p:nvSpPr>
        <p:spPr>
          <a:xfrm>
            <a:off x="8520142" y="3341619"/>
            <a:ext cx="1996580" cy="2145288"/>
          </a:xfrm>
          <a:prstGeom prst="ca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Can 8"/>
          <p:cNvSpPr/>
          <p:nvPr/>
        </p:nvSpPr>
        <p:spPr>
          <a:xfrm>
            <a:off x="7447283" y="4154420"/>
            <a:ext cx="1996580" cy="1745295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Can 5"/>
          <p:cNvSpPr/>
          <p:nvPr/>
        </p:nvSpPr>
        <p:spPr>
          <a:xfrm>
            <a:off x="6374424" y="4865620"/>
            <a:ext cx="1996580" cy="1315041"/>
          </a:xfrm>
          <a:prstGeom prst="ca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" name="Can 4"/>
          <p:cNvSpPr/>
          <p:nvPr/>
        </p:nvSpPr>
        <p:spPr>
          <a:xfrm>
            <a:off x="5301566" y="5486908"/>
            <a:ext cx="1996580" cy="914253"/>
          </a:xfrm>
          <a:prstGeom prst="ca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2" name="Group 134"/>
          <p:cNvGrpSpPr/>
          <p:nvPr/>
        </p:nvGrpSpPr>
        <p:grpSpPr>
          <a:xfrm>
            <a:off x="5867523" y="4773772"/>
            <a:ext cx="864665" cy="865389"/>
            <a:chOff x="3287425" y="1417883"/>
            <a:chExt cx="648499" cy="649042"/>
          </a:xfrm>
        </p:grpSpPr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01</a:t>
              </a:r>
              <a:endParaRPr lang="en-US" sz="133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" name="Group 129"/>
          <p:cNvGrpSpPr/>
          <p:nvPr/>
        </p:nvGrpSpPr>
        <p:grpSpPr>
          <a:xfrm>
            <a:off x="6940382" y="4171353"/>
            <a:ext cx="864665" cy="865389"/>
            <a:chOff x="2779491" y="2517212"/>
            <a:chExt cx="648499" cy="649042"/>
          </a:xfrm>
        </p:grpSpPr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02</a:t>
              </a:r>
              <a:endParaRPr lang="en-US" sz="1600" b="1" dirty="0">
                <a:latin typeface="+mj-lt"/>
              </a:endParaRPr>
            </a:p>
          </p:txBody>
        </p:sp>
      </p:grpSp>
      <p:grpSp>
        <p:nvGrpSpPr>
          <p:cNvPr id="4" name="Group 130"/>
          <p:cNvGrpSpPr/>
          <p:nvPr/>
        </p:nvGrpSpPr>
        <p:grpSpPr>
          <a:xfrm>
            <a:off x="8013241" y="3534682"/>
            <a:ext cx="864665" cy="865389"/>
            <a:chOff x="3287425" y="3613920"/>
            <a:chExt cx="648499" cy="649042"/>
          </a:xfrm>
          <a:solidFill>
            <a:schemeClr val="accent6">
              <a:lumMod val="75000"/>
            </a:schemeClr>
          </a:solidFill>
        </p:grpSpPr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03</a:t>
              </a:r>
              <a:endParaRPr lang="en-US" sz="1600" b="1" dirty="0">
                <a:latin typeface="+mj-lt"/>
              </a:endParaRPr>
            </a:p>
          </p:txBody>
        </p:sp>
      </p:grpSp>
      <p:grpSp>
        <p:nvGrpSpPr>
          <p:cNvPr id="12" name="Group 133"/>
          <p:cNvGrpSpPr/>
          <p:nvPr/>
        </p:nvGrpSpPr>
        <p:grpSpPr>
          <a:xfrm>
            <a:off x="9086099" y="2769146"/>
            <a:ext cx="864665" cy="865389"/>
            <a:chOff x="5249342" y="1406453"/>
            <a:chExt cx="648499" cy="649042"/>
          </a:xfrm>
        </p:grpSpPr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04</a:t>
              </a:r>
              <a:endParaRPr lang="en-US" sz="1600" b="1" dirty="0">
                <a:latin typeface="+mj-lt"/>
              </a:endParaRPr>
            </a:p>
          </p:txBody>
        </p:sp>
      </p:grpSp>
      <p:grpSp>
        <p:nvGrpSpPr>
          <p:cNvPr id="13" name="Group 133"/>
          <p:cNvGrpSpPr/>
          <p:nvPr/>
        </p:nvGrpSpPr>
        <p:grpSpPr>
          <a:xfrm>
            <a:off x="10158957" y="1903757"/>
            <a:ext cx="864665" cy="865389"/>
            <a:chOff x="5249342" y="1406453"/>
            <a:chExt cx="648499" cy="649042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chemeClr val="accent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05</a:t>
              </a:r>
              <a:endParaRPr lang="en-US" sz="1600" b="1" dirty="0">
                <a:latin typeface="+mj-lt"/>
              </a:endParaRPr>
            </a:p>
          </p:txBody>
        </p:sp>
      </p:grpSp>
      <p:grpSp>
        <p:nvGrpSpPr>
          <p:cNvPr id="14" name="Group 33"/>
          <p:cNvGrpSpPr/>
          <p:nvPr/>
        </p:nvGrpSpPr>
        <p:grpSpPr>
          <a:xfrm>
            <a:off x="476433" y="4708147"/>
            <a:ext cx="2905322" cy="945425"/>
            <a:chOff x="741363" y="1341273"/>
            <a:chExt cx="2569283" cy="709069"/>
          </a:xfrm>
        </p:grpSpPr>
        <p:sp>
          <p:nvSpPr>
            <p:cNvPr id="66" name="Text Placeholder 3"/>
            <p:cNvSpPr txBox="1">
              <a:spLocks/>
            </p:cNvSpPr>
            <p:nvPr/>
          </p:nvSpPr>
          <p:spPr>
            <a:xfrm>
              <a:off x="741363" y="1341273"/>
              <a:ext cx="982394" cy="230833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altLang="zh-CN" sz="2000" b="1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Tìm</a:t>
              </a:r>
              <a:r>
                <a:rPr lang="en-US" altLang="zh-CN" sz="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zh-CN" sz="2000" b="1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hiểu</a:t>
              </a:r>
              <a:endPara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741363" y="1634843"/>
              <a:ext cx="2569283" cy="415499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Tìm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hiểu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cách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sử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dụng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Java Swing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và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cách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tạo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giao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diện</a:t>
              </a:r>
              <a:endPara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cxnSp>
        <p:nvCxnSpPr>
          <p:cNvPr id="95" name="Straight Connector 94"/>
          <p:cNvCxnSpPr>
            <a:cxnSpLocks/>
          </p:cNvCxnSpPr>
          <p:nvPr/>
        </p:nvCxnSpPr>
        <p:spPr>
          <a:xfrm flipH="1">
            <a:off x="3093396" y="5206466"/>
            <a:ext cx="2774128" cy="0"/>
          </a:xfrm>
          <a:prstGeom prst="line">
            <a:avLst/>
          </a:prstGeom>
          <a:ln w="19050">
            <a:solidFill>
              <a:schemeClr val="accent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cxnSpLocks/>
          </p:cNvCxnSpPr>
          <p:nvPr/>
        </p:nvCxnSpPr>
        <p:spPr>
          <a:xfrm flipH="1">
            <a:off x="4737370" y="4572361"/>
            <a:ext cx="2210896" cy="0"/>
          </a:xfrm>
          <a:prstGeom prst="line">
            <a:avLst/>
          </a:prstGeom>
          <a:ln w="19050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33"/>
          <p:cNvGrpSpPr/>
          <p:nvPr/>
        </p:nvGrpSpPr>
        <p:grpSpPr>
          <a:xfrm>
            <a:off x="2005456" y="3881389"/>
            <a:ext cx="3107543" cy="935058"/>
            <a:chOff x="741362" y="1199832"/>
            <a:chExt cx="2748115" cy="701293"/>
          </a:xfrm>
        </p:grpSpPr>
        <p:sp>
          <p:nvSpPr>
            <p:cNvPr id="98" name="Text Placeholder 3"/>
            <p:cNvSpPr txBox="1">
              <a:spLocks/>
            </p:cNvSpPr>
            <p:nvPr/>
          </p:nvSpPr>
          <p:spPr>
            <a:xfrm>
              <a:off x="741363" y="1199832"/>
              <a:ext cx="1112812" cy="230833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altLang="zh-CN" sz="2000" b="1" dirty="0" err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iSekai</a:t>
              </a:r>
              <a:r>
                <a:rPr lang="en-US" altLang="zh-CN" sz="2000" b="1" dirty="0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1.0</a:t>
              </a:r>
              <a:endParaRPr lang="en-US" sz="2000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9" name="Text Placeholder 3"/>
            <p:cNvSpPr txBox="1">
              <a:spLocks/>
            </p:cNvSpPr>
            <p:nvPr/>
          </p:nvSpPr>
          <p:spPr>
            <a:xfrm>
              <a:off x="741362" y="1485627"/>
              <a:ext cx="2748115" cy="415498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Tạo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dựng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giao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diện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ban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đầu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và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các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thuật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toán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đ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ơ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giản</a:t>
              </a:r>
              <a:endPara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cxnSp>
        <p:nvCxnSpPr>
          <p:cNvPr id="100" name="Straight Connector 99"/>
          <p:cNvCxnSpPr>
            <a:cxnSpLocks/>
          </p:cNvCxnSpPr>
          <p:nvPr/>
        </p:nvCxnSpPr>
        <p:spPr>
          <a:xfrm flipH="1">
            <a:off x="9727660" y="2288218"/>
            <a:ext cx="387100" cy="0"/>
          </a:xfrm>
          <a:prstGeom prst="line">
            <a:avLst/>
          </a:prstGeom>
          <a:ln w="19050">
            <a:solidFill>
              <a:schemeClr val="accent5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cxnSpLocks/>
          </p:cNvCxnSpPr>
          <p:nvPr/>
        </p:nvCxnSpPr>
        <p:spPr>
          <a:xfrm flipH="1">
            <a:off x="7597302" y="3082206"/>
            <a:ext cx="1473958" cy="0"/>
          </a:xfrm>
          <a:prstGeom prst="line">
            <a:avLst/>
          </a:prstGeom>
          <a:ln w="19050">
            <a:solidFill>
              <a:schemeClr val="accent4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33"/>
          <p:cNvGrpSpPr/>
          <p:nvPr/>
        </p:nvGrpSpPr>
        <p:grpSpPr>
          <a:xfrm>
            <a:off x="5220601" y="2405764"/>
            <a:ext cx="2792639" cy="910447"/>
            <a:chOff x="741362" y="1218290"/>
            <a:chExt cx="2469633" cy="682835"/>
          </a:xfrm>
        </p:grpSpPr>
        <p:sp>
          <p:nvSpPr>
            <p:cNvPr id="106" name="Text Placeholder 3"/>
            <p:cNvSpPr txBox="1">
              <a:spLocks/>
            </p:cNvSpPr>
            <p:nvPr/>
          </p:nvSpPr>
          <p:spPr>
            <a:xfrm>
              <a:off x="741363" y="1218290"/>
              <a:ext cx="1112812" cy="230833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sz="2000" b="1" dirty="0" err="1">
                  <a:solidFill>
                    <a:schemeClr val="accent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iSekai</a:t>
              </a:r>
              <a:r>
                <a:rPr lang="en-US" sz="2000" b="1" dirty="0">
                  <a:solidFill>
                    <a:schemeClr val="accent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3.0</a:t>
              </a:r>
            </a:p>
          </p:txBody>
        </p:sp>
        <p:sp>
          <p:nvSpPr>
            <p:cNvPr id="107" name="Text Placeholder 3"/>
            <p:cNvSpPr txBox="1">
              <a:spLocks/>
            </p:cNvSpPr>
            <p:nvPr/>
          </p:nvSpPr>
          <p:spPr>
            <a:xfrm>
              <a:off x="741362" y="1485626"/>
              <a:ext cx="2469633" cy="415499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Hoàn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thiện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giao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diện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và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tăng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số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l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ư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ợng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thuật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toán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</a:p>
          </p:txBody>
        </p:sp>
      </p:grpSp>
      <p:cxnSp>
        <p:nvCxnSpPr>
          <p:cNvPr id="108" name="Straight Connector 107"/>
          <p:cNvCxnSpPr>
            <a:cxnSpLocks/>
          </p:cNvCxnSpPr>
          <p:nvPr/>
        </p:nvCxnSpPr>
        <p:spPr>
          <a:xfrm flipH="1">
            <a:off x="5981920" y="3895006"/>
            <a:ext cx="2002502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33"/>
          <p:cNvGrpSpPr/>
          <p:nvPr/>
        </p:nvGrpSpPr>
        <p:grpSpPr>
          <a:xfrm>
            <a:off x="3671859" y="3202528"/>
            <a:ext cx="3045745" cy="884028"/>
            <a:chOff x="699313" y="1233024"/>
            <a:chExt cx="2140788" cy="663021"/>
          </a:xfrm>
        </p:grpSpPr>
        <p:sp>
          <p:nvSpPr>
            <p:cNvPr id="110" name="Text Placeholder 3"/>
            <p:cNvSpPr txBox="1">
              <a:spLocks/>
            </p:cNvSpPr>
            <p:nvPr/>
          </p:nvSpPr>
          <p:spPr>
            <a:xfrm>
              <a:off x="699313" y="1233024"/>
              <a:ext cx="884473" cy="230833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altLang="zh-CN" sz="2000" b="1" dirty="0" err="1">
                  <a:solidFill>
                    <a:schemeClr val="accent6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iSekai</a:t>
              </a:r>
              <a:r>
                <a:rPr lang="en-US" altLang="zh-CN" sz="2000" b="1" dirty="0">
                  <a:solidFill>
                    <a:schemeClr val="accent6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2.0</a:t>
              </a:r>
              <a:endParaRPr lang="en-US" sz="2000" b="1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1" name="Text Placeholder 3"/>
            <p:cNvSpPr txBox="1">
              <a:spLocks/>
            </p:cNvSpPr>
            <p:nvPr/>
          </p:nvSpPr>
          <p:spPr>
            <a:xfrm>
              <a:off x="699313" y="1480546"/>
              <a:ext cx="2140788" cy="415499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Thay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đổi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giao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diện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và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thêm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các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thuật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toán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phức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tạp</a:t>
              </a:r>
              <a:endPara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2439818" y="341025"/>
            <a:ext cx="705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Quá</a:t>
            </a:r>
            <a:r>
              <a:rPr lang="en-US" altLang="zh-CN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3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trình</a:t>
            </a:r>
            <a:r>
              <a:rPr lang="en-US" altLang="zh-CN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3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phát</a:t>
            </a:r>
            <a:r>
              <a:rPr lang="en-US" altLang="zh-CN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3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triển</a:t>
            </a:r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F0405B6-3278-4FED-84A0-74C4BD666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26831">
            <a:off x="953128" y="731794"/>
            <a:ext cx="2869283" cy="291069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A5C2F9B-059B-4F65-8AC0-F8FE0F5ED4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9222">
            <a:off x="798316" y="464862"/>
            <a:ext cx="2420794" cy="324990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6" name="Kiểu 3D 45" descr="Water Planet">
                <a:extLst>
                  <a:ext uri="{FF2B5EF4-FFF2-40B4-BE49-F238E27FC236}">
                    <a16:creationId xmlns:a16="http://schemas.microsoft.com/office/drawing/2014/main" id="{226AE926-E39F-4DE8-A6C8-EC2953AEA5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1655915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6"/>
                  <am3d:raster rName="Office3DRenderer" rVer="16.0.8326">
                    <am3d:blip r:embed="rId7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6" name="Kiểu 3D 45" descr="Water Planet">
                <a:extLst>
                  <a:ext uri="{FF2B5EF4-FFF2-40B4-BE49-F238E27FC236}">
                    <a16:creationId xmlns:a16="http://schemas.microsoft.com/office/drawing/2014/main" id="{226AE926-E39F-4DE8-A6C8-EC2953AEA5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48" name="Hình chữ nhật 47">
            <a:extLst>
              <a:ext uri="{FF2B5EF4-FFF2-40B4-BE49-F238E27FC236}">
                <a16:creationId xmlns:a16="http://schemas.microsoft.com/office/drawing/2014/main" id="{BC2E78DA-16CD-4D95-9C5F-FB207D57F19D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11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4809892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9" grpId="0" animBg="1"/>
      <p:bldP spid="6" grpId="0" animBg="1"/>
      <p:bldP spid="5" grpId="0" animBg="1"/>
      <p:bldP spid="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/>
          <p:cNvSpPr/>
          <p:nvPr/>
        </p:nvSpPr>
        <p:spPr bwMode="auto">
          <a:xfrm>
            <a:off x="5484560" y="5213389"/>
            <a:ext cx="949304" cy="915927"/>
          </a:xfrm>
          <a:prstGeom prst="can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bg2">
                  <a:lumMod val="75000"/>
                </a:schemeClr>
              </a:gs>
            </a:gsLst>
            <a:lin ang="0" scaled="0"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6" name="Can 5"/>
          <p:cNvSpPr/>
          <p:nvPr/>
        </p:nvSpPr>
        <p:spPr bwMode="auto">
          <a:xfrm>
            <a:off x="5642778" y="4547262"/>
            <a:ext cx="632869" cy="832660"/>
          </a:xfrm>
          <a:prstGeom prst="can">
            <a:avLst/>
          </a:prstGeom>
          <a:gradFill>
            <a:gsLst>
              <a:gs pos="0">
                <a:schemeClr val="accent1"/>
              </a:gs>
              <a:gs pos="50000">
                <a:schemeClr val="accent1">
                  <a:lumMod val="75000"/>
                </a:schemeClr>
              </a:gs>
            </a:gsLst>
            <a:lin ang="0" scaled="0"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21" name="Pentagon 20"/>
          <p:cNvSpPr/>
          <p:nvPr/>
        </p:nvSpPr>
        <p:spPr bwMode="auto">
          <a:xfrm>
            <a:off x="6275647" y="4756421"/>
            <a:ext cx="1410765" cy="541705"/>
          </a:xfrm>
          <a:prstGeom prst="homePlat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9" name="Can 8"/>
          <p:cNvSpPr/>
          <p:nvPr/>
        </p:nvSpPr>
        <p:spPr bwMode="auto">
          <a:xfrm>
            <a:off x="5484560" y="3881134"/>
            <a:ext cx="949304" cy="915927"/>
          </a:xfrm>
          <a:prstGeom prst="can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bg2">
                  <a:lumMod val="75000"/>
                </a:schemeClr>
              </a:gs>
            </a:gsLst>
            <a:lin ang="0" scaled="0"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10" name="Can 9"/>
          <p:cNvSpPr/>
          <p:nvPr/>
        </p:nvSpPr>
        <p:spPr bwMode="auto">
          <a:xfrm>
            <a:off x="5642778" y="3215007"/>
            <a:ext cx="632869" cy="832660"/>
          </a:xfrm>
          <a:prstGeom prst="can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50000">
                <a:schemeClr val="accent2"/>
              </a:gs>
            </a:gsLst>
            <a:lin ang="0" scaled="0"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22" name="Pentagon 21"/>
          <p:cNvSpPr/>
          <p:nvPr/>
        </p:nvSpPr>
        <p:spPr bwMode="auto">
          <a:xfrm flipH="1">
            <a:off x="4232012" y="3403845"/>
            <a:ext cx="1410765" cy="541705"/>
          </a:xfrm>
          <a:prstGeom prst="homePlat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11" name="Can 10"/>
          <p:cNvSpPr/>
          <p:nvPr/>
        </p:nvSpPr>
        <p:spPr bwMode="auto">
          <a:xfrm>
            <a:off x="5484560" y="2548878"/>
            <a:ext cx="949304" cy="915927"/>
          </a:xfrm>
          <a:prstGeom prst="can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bg2">
                  <a:lumMod val="75000"/>
                </a:schemeClr>
              </a:gs>
            </a:gsLst>
            <a:lin ang="0" scaled="0"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13" name="Can 12"/>
          <p:cNvSpPr/>
          <p:nvPr/>
        </p:nvSpPr>
        <p:spPr bwMode="auto">
          <a:xfrm>
            <a:off x="5642778" y="1885329"/>
            <a:ext cx="632869" cy="832660"/>
          </a:xfrm>
          <a:prstGeom prst="can">
            <a:avLst/>
          </a:prstGeom>
          <a:gradFill flip="none" rotWithShape="1">
            <a:gsLst>
              <a:gs pos="0">
                <a:schemeClr val="accent6">
                  <a:lumMod val="75000"/>
                  <a:shade val="30000"/>
                  <a:satMod val="115000"/>
                </a:schemeClr>
              </a:gs>
              <a:gs pos="50000">
                <a:schemeClr val="accent6">
                  <a:lumMod val="75000"/>
                  <a:shade val="67500"/>
                  <a:satMod val="115000"/>
                </a:schemeClr>
              </a:gs>
              <a:gs pos="100000">
                <a:schemeClr val="accent6">
                  <a:lumMod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19" name="Pentagon 18"/>
          <p:cNvSpPr/>
          <p:nvPr/>
        </p:nvSpPr>
        <p:spPr bwMode="auto">
          <a:xfrm>
            <a:off x="6275647" y="2099896"/>
            <a:ext cx="1410765" cy="541705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14" name="Can 13"/>
          <p:cNvSpPr/>
          <p:nvPr/>
        </p:nvSpPr>
        <p:spPr bwMode="auto">
          <a:xfrm>
            <a:off x="5484560" y="1219199"/>
            <a:ext cx="949304" cy="915927"/>
          </a:xfrm>
          <a:prstGeom prst="can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bg2">
                  <a:lumMod val="75000"/>
                </a:schemeClr>
              </a:gs>
            </a:gsLst>
            <a:lin ang="0" scaled="0"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grpSp>
        <p:nvGrpSpPr>
          <p:cNvPr id="2" name="Group 57"/>
          <p:cNvGrpSpPr/>
          <p:nvPr/>
        </p:nvGrpSpPr>
        <p:grpSpPr>
          <a:xfrm>
            <a:off x="1306352" y="3019083"/>
            <a:ext cx="2824058" cy="1395415"/>
            <a:chOff x="-397140" y="3049467"/>
            <a:chExt cx="2376825" cy="1046561"/>
          </a:xfrm>
        </p:grpSpPr>
        <p:sp>
          <p:nvSpPr>
            <p:cNvPr id="24" name="TextBox 23"/>
            <p:cNvSpPr txBox="1"/>
            <p:nvPr/>
          </p:nvSpPr>
          <p:spPr>
            <a:xfrm>
              <a:off x="-397140" y="3403531"/>
              <a:ext cx="2376051" cy="692497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 defTabSz="1219170">
                <a:spcBef>
                  <a:spcPct val="20000"/>
                </a:spcBef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Hiển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thị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các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câu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hỏi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câu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lệnh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của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ng</a:t>
              </a:r>
              <a:r>
                <a:rPr lang="vi-VN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ư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ời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dụng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và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phản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hồi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từ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ứng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dụng</a:t>
              </a:r>
              <a:endPara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44196" y="3049467"/>
              <a:ext cx="1435489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3200" b="1" dirty="0">
                  <a:solidFill>
                    <a:schemeClr val="accent2"/>
                  </a:solidFill>
                </a:rPr>
                <a:t>Main Panel</a:t>
              </a:r>
            </a:p>
          </p:txBody>
        </p:sp>
      </p:grpSp>
      <p:grpSp>
        <p:nvGrpSpPr>
          <p:cNvPr id="3" name="Group 58"/>
          <p:cNvGrpSpPr/>
          <p:nvPr/>
        </p:nvGrpSpPr>
        <p:grpSpPr>
          <a:xfrm>
            <a:off x="7766640" y="1726326"/>
            <a:ext cx="3002961" cy="1707147"/>
            <a:chOff x="7174424" y="1246064"/>
            <a:chExt cx="2509701" cy="1280360"/>
          </a:xfrm>
        </p:grpSpPr>
        <p:sp>
          <p:nvSpPr>
            <p:cNvPr id="27" name="TextBox 26"/>
            <p:cNvSpPr txBox="1"/>
            <p:nvPr/>
          </p:nvSpPr>
          <p:spPr>
            <a:xfrm>
              <a:off x="7174424" y="1603095"/>
              <a:ext cx="2509701" cy="923329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just" defTabSz="1219170">
                <a:spcBef>
                  <a:spcPct val="20000"/>
                </a:spcBef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Chứa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các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ảnh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đại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diện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và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tên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của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ứng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dụng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Ngoài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ra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còn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có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nút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cài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đặt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và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Tắt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ứng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dụng</a:t>
              </a:r>
              <a:endPara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174424" y="1246064"/>
              <a:ext cx="1323729" cy="32316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2800" b="1" dirty="0">
                  <a:solidFill>
                    <a:schemeClr val="accent6">
                      <a:lumMod val="75000"/>
                    </a:schemeClr>
                  </a:solidFill>
                </a:rPr>
                <a:t>Title Panel</a:t>
              </a:r>
            </a:p>
          </p:txBody>
        </p:sp>
      </p:grpSp>
      <p:grpSp>
        <p:nvGrpSpPr>
          <p:cNvPr id="4" name="Group 58"/>
          <p:cNvGrpSpPr/>
          <p:nvPr/>
        </p:nvGrpSpPr>
        <p:grpSpPr>
          <a:xfrm>
            <a:off x="7788013" y="4501024"/>
            <a:ext cx="2743199" cy="1445961"/>
            <a:chOff x="7174424" y="1332553"/>
            <a:chExt cx="2057399" cy="1084471"/>
          </a:xfrm>
        </p:grpSpPr>
        <p:sp>
          <p:nvSpPr>
            <p:cNvPr id="31" name="TextBox 30"/>
            <p:cNvSpPr txBox="1"/>
            <p:nvPr/>
          </p:nvSpPr>
          <p:spPr>
            <a:xfrm>
              <a:off x="7174424" y="1724526"/>
              <a:ext cx="2057399" cy="692498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just" defTabSz="1219170">
                <a:spcBef>
                  <a:spcPct val="20000"/>
                </a:spcBef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Chứa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ô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nhập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liệu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và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nút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chứa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các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từ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khóa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gợi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ý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cho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việc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sử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dụng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175115" y="1332553"/>
              <a:ext cx="1277561" cy="32316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2800" b="1" dirty="0">
                  <a:solidFill>
                    <a:schemeClr val="accent1"/>
                  </a:solidFill>
                </a:rPr>
                <a:t>Input Panel</a:t>
              </a:r>
            </a:p>
          </p:txBody>
        </p:sp>
      </p:grpSp>
      <p:sp>
        <p:nvSpPr>
          <p:cNvPr id="36" name="Rectangle 35"/>
          <p:cNvSpPr/>
          <p:nvPr/>
        </p:nvSpPr>
        <p:spPr>
          <a:xfrm>
            <a:off x="3336962" y="2530693"/>
            <a:ext cx="833562" cy="5744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733" b="1" dirty="0">
                <a:solidFill>
                  <a:schemeClr val="accent2"/>
                </a:solidFill>
              </a:rPr>
              <a:t>80%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733713" y="1219199"/>
            <a:ext cx="833562" cy="5744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733" b="1" dirty="0">
                <a:solidFill>
                  <a:schemeClr val="accent6">
                    <a:lumMod val="75000"/>
                  </a:schemeClr>
                </a:solidFill>
              </a:rPr>
              <a:t>10%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788013" y="4016972"/>
            <a:ext cx="833562" cy="5744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733" b="1" dirty="0">
                <a:solidFill>
                  <a:schemeClr val="accent1"/>
                </a:solidFill>
              </a:rPr>
              <a:t>10%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2454447" y="253256"/>
            <a:ext cx="7054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Ứng</a:t>
            </a:r>
            <a:r>
              <a:rPr lang="en-US" altLang="zh-CN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dụng</a:t>
            </a:r>
            <a:r>
              <a:rPr lang="en-US" altLang="zh-CN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Trợ</a:t>
            </a:r>
            <a:r>
              <a:rPr lang="en-US" altLang="zh-CN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lý</a:t>
            </a:r>
            <a:r>
              <a:rPr lang="en-US" altLang="zh-CN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ảo</a:t>
            </a:r>
            <a:endParaRPr lang="en-US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90E6A44-C1F8-4F5D-B90D-C6918C675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082" y="4660060"/>
            <a:ext cx="727190" cy="7271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BE295E4-2326-415A-AF9D-BA5135290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643" y="3440840"/>
            <a:ext cx="504710" cy="50471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BC3CEBA-09BF-4857-965F-2FAB782C69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568" y="2032783"/>
            <a:ext cx="634218" cy="634218"/>
          </a:xfrm>
          <a:prstGeom prst="rect">
            <a:avLst/>
          </a:prstGeom>
        </p:spPr>
      </p:pic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FE4367F6-7420-4FE9-B09A-0A3513FDE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12C67E-7CFE-4E25-8F24-DB9C878EB7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078" y="858545"/>
            <a:ext cx="4271629" cy="56692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0" name="Kiểu 3D 29" descr="Water Planet">
                <a:extLst>
                  <a:ext uri="{FF2B5EF4-FFF2-40B4-BE49-F238E27FC236}">
                    <a16:creationId xmlns:a16="http://schemas.microsoft.com/office/drawing/2014/main" id="{B54B57D4-D262-49F5-8461-613F8F3486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1655915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8"/>
                  <am3d:raster rName="Office3DRenderer" rVer="16.0.8326">
                    <am3d:blip r:embed="rId9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0" name="Kiểu 3D 29" descr="Water Planet">
                <a:extLst>
                  <a:ext uri="{FF2B5EF4-FFF2-40B4-BE49-F238E27FC236}">
                    <a16:creationId xmlns:a16="http://schemas.microsoft.com/office/drawing/2014/main" id="{B54B57D4-D262-49F5-8461-613F8F3486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Hình chữ nhật 32">
            <a:extLst>
              <a:ext uri="{FF2B5EF4-FFF2-40B4-BE49-F238E27FC236}">
                <a16:creationId xmlns:a16="http://schemas.microsoft.com/office/drawing/2014/main" id="{D695AFC7-B708-45B3-8270-CABD7CB33096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12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1240199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1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1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5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000"/>
                            </p:stCondLst>
                            <p:childTnLst>
                              <p:par>
                                <p:cTn id="109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1" grpId="0" animBg="1"/>
      <p:bldP spid="9" grpId="0" animBg="1"/>
      <p:bldP spid="10" grpId="0" animBg="1"/>
      <p:bldP spid="22" grpId="0" animBg="1"/>
      <p:bldP spid="11" grpId="0" animBg="1"/>
      <p:bldP spid="13" grpId="0" animBg="1"/>
      <p:bldP spid="19" grpId="0" animBg="1"/>
      <p:bldP spid="14" grpId="0" animBg="1"/>
      <p:bldP spid="36" grpId="0"/>
      <p:bldP spid="37" grpId="0"/>
      <p:bldP spid="38" grpId="0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Freeform 78"/>
          <p:cNvSpPr>
            <a:spLocks/>
          </p:cNvSpPr>
          <p:nvPr/>
        </p:nvSpPr>
        <p:spPr bwMode="auto">
          <a:xfrm>
            <a:off x="3818467" y="3653532"/>
            <a:ext cx="2277533" cy="2275417"/>
          </a:xfrm>
          <a:custGeom>
            <a:avLst/>
            <a:gdLst/>
            <a:ahLst/>
            <a:cxnLst>
              <a:cxn ang="0">
                <a:pos x="399" y="216"/>
              </a:cxn>
              <a:cxn ang="0">
                <a:pos x="472" y="181"/>
              </a:cxn>
              <a:cxn ang="0">
                <a:pos x="433" y="88"/>
              </a:cxn>
              <a:cxn ang="0">
                <a:pos x="601" y="88"/>
              </a:cxn>
              <a:cxn ang="0">
                <a:pos x="563" y="181"/>
              </a:cxn>
              <a:cxn ang="0">
                <a:pos x="636" y="216"/>
              </a:cxn>
              <a:cxn ang="0">
                <a:pos x="819" y="216"/>
              </a:cxn>
              <a:cxn ang="0">
                <a:pos x="819" y="399"/>
              </a:cxn>
              <a:cxn ang="0">
                <a:pos x="784" y="472"/>
              </a:cxn>
              <a:cxn ang="0">
                <a:pos x="691" y="434"/>
              </a:cxn>
              <a:cxn ang="0">
                <a:pos x="691" y="602"/>
              </a:cxn>
              <a:cxn ang="0">
                <a:pos x="784" y="563"/>
              </a:cxn>
              <a:cxn ang="0">
                <a:pos x="819" y="636"/>
              </a:cxn>
              <a:cxn ang="0">
                <a:pos x="819" y="819"/>
              </a:cxn>
              <a:cxn ang="0">
                <a:pos x="636" y="819"/>
              </a:cxn>
              <a:cxn ang="0">
                <a:pos x="563" y="784"/>
              </a:cxn>
              <a:cxn ang="0">
                <a:pos x="601" y="691"/>
              </a:cxn>
              <a:cxn ang="0">
                <a:pos x="433" y="691"/>
              </a:cxn>
              <a:cxn ang="0">
                <a:pos x="472" y="784"/>
              </a:cxn>
              <a:cxn ang="0">
                <a:pos x="399" y="819"/>
              </a:cxn>
              <a:cxn ang="0">
                <a:pos x="216" y="819"/>
              </a:cxn>
              <a:cxn ang="0">
                <a:pos x="216" y="636"/>
              </a:cxn>
              <a:cxn ang="0">
                <a:pos x="180" y="563"/>
              </a:cxn>
              <a:cxn ang="0">
                <a:pos x="88" y="602"/>
              </a:cxn>
              <a:cxn ang="0">
                <a:pos x="88" y="434"/>
              </a:cxn>
              <a:cxn ang="0">
                <a:pos x="180" y="472"/>
              </a:cxn>
              <a:cxn ang="0">
                <a:pos x="216" y="399"/>
              </a:cxn>
              <a:cxn ang="0">
                <a:pos x="216" y="216"/>
              </a:cxn>
              <a:cxn ang="0">
                <a:pos x="399" y="216"/>
              </a:cxn>
            </a:cxnLst>
            <a:rect l="0" t="0" r="r" b="b"/>
            <a:pathLst>
              <a:path w="819" h="819">
                <a:moveTo>
                  <a:pt x="399" y="216"/>
                </a:moveTo>
                <a:cubicBezTo>
                  <a:pt x="465" y="216"/>
                  <a:pt x="480" y="200"/>
                  <a:pt x="472" y="181"/>
                </a:cubicBezTo>
                <a:cubicBezTo>
                  <a:pt x="455" y="144"/>
                  <a:pt x="425" y="139"/>
                  <a:pt x="433" y="88"/>
                </a:cubicBezTo>
                <a:cubicBezTo>
                  <a:pt x="447" y="0"/>
                  <a:pt x="588" y="0"/>
                  <a:pt x="601" y="88"/>
                </a:cubicBezTo>
                <a:cubicBezTo>
                  <a:pt x="609" y="139"/>
                  <a:pt x="580" y="144"/>
                  <a:pt x="563" y="181"/>
                </a:cubicBezTo>
                <a:cubicBezTo>
                  <a:pt x="554" y="200"/>
                  <a:pt x="570" y="216"/>
                  <a:pt x="636" y="216"/>
                </a:cubicBezTo>
                <a:cubicBezTo>
                  <a:pt x="819" y="216"/>
                  <a:pt x="819" y="216"/>
                  <a:pt x="819" y="216"/>
                </a:cubicBezTo>
                <a:cubicBezTo>
                  <a:pt x="819" y="399"/>
                  <a:pt x="819" y="399"/>
                  <a:pt x="819" y="399"/>
                </a:cubicBezTo>
                <a:cubicBezTo>
                  <a:pt x="819" y="465"/>
                  <a:pt x="803" y="481"/>
                  <a:pt x="784" y="472"/>
                </a:cubicBezTo>
                <a:cubicBezTo>
                  <a:pt x="747" y="455"/>
                  <a:pt x="742" y="426"/>
                  <a:pt x="691" y="434"/>
                </a:cubicBezTo>
                <a:cubicBezTo>
                  <a:pt x="603" y="447"/>
                  <a:pt x="603" y="588"/>
                  <a:pt x="691" y="602"/>
                </a:cubicBezTo>
                <a:cubicBezTo>
                  <a:pt x="742" y="610"/>
                  <a:pt x="747" y="580"/>
                  <a:pt x="784" y="563"/>
                </a:cubicBezTo>
                <a:cubicBezTo>
                  <a:pt x="803" y="555"/>
                  <a:pt x="819" y="570"/>
                  <a:pt x="819" y="636"/>
                </a:cubicBezTo>
                <a:cubicBezTo>
                  <a:pt x="819" y="819"/>
                  <a:pt x="819" y="819"/>
                  <a:pt x="819" y="819"/>
                </a:cubicBezTo>
                <a:cubicBezTo>
                  <a:pt x="636" y="819"/>
                  <a:pt x="636" y="819"/>
                  <a:pt x="636" y="819"/>
                </a:cubicBezTo>
                <a:cubicBezTo>
                  <a:pt x="570" y="819"/>
                  <a:pt x="554" y="803"/>
                  <a:pt x="563" y="784"/>
                </a:cubicBezTo>
                <a:cubicBezTo>
                  <a:pt x="580" y="747"/>
                  <a:pt x="609" y="743"/>
                  <a:pt x="601" y="691"/>
                </a:cubicBezTo>
                <a:cubicBezTo>
                  <a:pt x="588" y="603"/>
                  <a:pt x="447" y="603"/>
                  <a:pt x="433" y="691"/>
                </a:cubicBezTo>
                <a:cubicBezTo>
                  <a:pt x="425" y="743"/>
                  <a:pt x="455" y="747"/>
                  <a:pt x="472" y="784"/>
                </a:cubicBezTo>
                <a:cubicBezTo>
                  <a:pt x="480" y="803"/>
                  <a:pt x="465" y="819"/>
                  <a:pt x="399" y="819"/>
                </a:cubicBezTo>
                <a:cubicBezTo>
                  <a:pt x="216" y="819"/>
                  <a:pt x="216" y="819"/>
                  <a:pt x="216" y="819"/>
                </a:cubicBezTo>
                <a:cubicBezTo>
                  <a:pt x="216" y="636"/>
                  <a:pt x="216" y="636"/>
                  <a:pt x="216" y="636"/>
                </a:cubicBezTo>
                <a:cubicBezTo>
                  <a:pt x="216" y="570"/>
                  <a:pt x="200" y="555"/>
                  <a:pt x="180" y="563"/>
                </a:cubicBezTo>
                <a:cubicBezTo>
                  <a:pt x="144" y="580"/>
                  <a:pt x="139" y="610"/>
                  <a:pt x="88" y="602"/>
                </a:cubicBezTo>
                <a:cubicBezTo>
                  <a:pt x="0" y="588"/>
                  <a:pt x="0" y="447"/>
                  <a:pt x="88" y="434"/>
                </a:cubicBezTo>
                <a:cubicBezTo>
                  <a:pt x="139" y="426"/>
                  <a:pt x="144" y="455"/>
                  <a:pt x="180" y="472"/>
                </a:cubicBezTo>
                <a:cubicBezTo>
                  <a:pt x="200" y="481"/>
                  <a:pt x="216" y="465"/>
                  <a:pt x="216" y="399"/>
                </a:cubicBezTo>
                <a:cubicBezTo>
                  <a:pt x="216" y="216"/>
                  <a:pt x="216" y="216"/>
                  <a:pt x="216" y="216"/>
                </a:cubicBezTo>
                <a:lnTo>
                  <a:pt x="399" y="216"/>
                </a:lnTo>
                <a:close/>
              </a:path>
            </a:pathLst>
          </a:custGeom>
          <a:solidFill>
            <a:srgbClr val="00B050"/>
          </a:solidFill>
          <a:ln w="19050">
            <a:solidFill>
              <a:schemeClr val="accent3">
                <a:lumMod val="7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2124" name="Freeform 76"/>
          <p:cNvSpPr>
            <a:spLocks/>
          </p:cNvSpPr>
          <p:nvPr/>
        </p:nvSpPr>
        <p:spPr bwMode="auto">
          <a:xfrm>
            <a:off x="6096000" y="2578265"/>
            <a:ext cx="2277533" cy="2275417"/>
          </a:xfrm>
          <a:custGeom>
            <a:avLst/>
            <a:gdLst/>
            <a:ahLst/>
            <a:cxnLst>
              <a:cxn ang="0">
                <a:pos x="183" y="603"/>
              </a:cxn>
              <a:cxn ang="0">
                <a:pos x="256" y="638"/>
              </a:cxn>
              <a:cxn ang="0">
                <a:pos x="218" y="731"/>
              </a:cxn>
              <a:cxn ang="0">
                <a:pos x="386" y="731"/>
              </a:cxn>
              <a:cxn ang="0">
                <a:pos x="347" y="638"/>
              </a:cxn>
              <a:cxn ang="0">
                <a:pos x="420" y="603"/>
              </a:cxn>
              <a:cxn ang="0">
                <a:pos x="603" y="603"/>
              </a:cxn>
              <a:cxn ang="0">
                <a:pos x="603" y="420"/>
              </a:cxn>
              <a:cxn ang="0">
                <a:pos x="639" y="347"/>
              </a:cxn>
              <a:cxn ang="0">
                <a:pos x="731" y="385"/>
              </a:cxn>
              <a:cxn ang="0">
                <a:pos x="731" y="217"/>
              </a:cxn>
              <a:cxn ang="0">
                <a:pos x="639" y="256"/>
              </a:cxn>
              <a:cxn ang="0">
                <a:pos x="603" y="183"/>
              </a:cxn>
              <a:cxn ang="0">
                <a:pos x="603" y="0"/>
              </a:cxn>
              <a:cxn ang="0">
                <a:pos x="420" y="0"/>
              </a:cxn>
              <a:cxn ang="0">
                <a:pos x="347" y="35"/>
              </a:cxn>
              <a:cxn ang="0">
                <a:pos x="386" y="128"/>
              </a:cxn>
              <a:cxn ang="0">
                <a:pos x="218" y="128"/>
              </a:cxn>
              <a:cxn ang="0">
                <a:pos x="256" y="35"/>
              </a:cxn>
              <a:cxn ang="0">
                <a:pos x="183" y="0"/>
              </a:cxn>
              <a:cxn ang="0">
                <a:pos x="0" y="0"/>
              </a:cxn>
              <a:cxn ang="0">
                <a:pos x="0" y="183"/>
              </a:cxn>
              <a:cxn ang="0">
                <a:pos x="35" y="256"/>
              </a:cxn>
              <a:cxn ang="0">
                <a:pos x="128" y="217"/>
              </a:cxn>
              <a:cxn ang="0">
                <a:pos x="128" y="385"/>
              </a:cxn>
              <a:cxn ang="0">
                <a:pos x="35" y="347"/>
              </a:cxn>
              <a:cxn ang="0">
                <a:pos x="0" y="420"/>
              </a:cxn>
              <a:cxn ang="0">
                <a:pos x="0" y="603"/>
              </a:cxn>
              <a:cxn ang="0">
                <a:pos x="183" y="603"/>
              </a:cxn>
            </a:cxnLst>
            <a:rect l="0" t="0" r="r" b="b"/>
            <a:pathLst>
              <a:path w="819" h="819">
                <a:moveTo>
                  <a:pt x="183" y="603"/>
                </a:moveTo>
                <a:cubicBezTo>
                  <a:pt x="249" y="603"/>
                  <a:pt x="265" y="619"/>
                  <a:pt x="256" y="638"/>
                </a:cubicBezTo>
                <a:cubicBezTo>
                  <a:pt x="239" y="675"/>
                  <a:pt x="210" y="680"/>
                  <a:pt x="218" y="731"/>
                </a:cubicBezTo>
                <a:cubicBezTo>
                  <a:pt x="231" y="819"/>
                  <a:pt x="372" y="819"/>
                  <a:pt x="386" y="731"/>
                </a:cubicBezTo>
                <a:cubicBezTo>
                  <a:pt x="394" y="680"/>
                  <a:pt x="364" y="675"/>
                  <a:pt x="347" y="638"/>
                </a:cubicBezTo>
                <a:cubicBezTo>
                  <a:pt x="339" y="619"/>
                  <a:pt x="354" y="603"/>
                  <a:pt x="420" y="603"/>
                </a:cubicBezTo>
                <a:cubicBezTo>
                  <a:pt x="603" y="603"/>
                  <a:pt x="603" y="603"/>
                  <a:pt x="603" y="603"/>
                </a:cubicBezTo>
                <a:cubicBezTo>
                  <a:pt x="603" y="420"/>
                  <a:pt x="603" y="420"/>
                  <a:pt x="603" y="420"/>
                </a:cubicBezTo>
                <a:cubicBezTo>
                  <a:pt x="603" y="354"/>
                  <a:pt x="619" y="338"/>
                  <a:pt x="639" y="347"/>
                </a:cubicBezTo>
                <a:cubicBezTo>
                  <a:pt x="675" y="364"/>
                  <a:pt x="680" y="393"/>
                  <a:pt x="731" y="385"/>
                </a:cubicBezTo>
                <a:cubicBezTo>
                  <a:pt x="819" y="372"/>
                  <a:pt x="819" y="231"/>
                  <a:pt x="731" y="217"/>
                </a:cubicBezTo>
                <a:cubicBezTo>
                  <a:pt x="680" y="209"/>
                  <a:pt x="675" y="239"/>
                  <a:pt x="639" y="256"/>
                </a:cubicBezTo>
                <a:cubicBezTo>
                  <a:pt x="619" y="264"/>
                  <a:pt x="603" y="249"/>
                  <a:pt x="603" y="183"/>
                </a:cubicBezTo>
                <a:cubicBezTo>
                  <a:pt x="603" y="0"/>
                  <a:pt x="603" y="0"/>
                  <a:pt x="603" y="0"/>
                </a:cubicBezTo>
                <a:cubicBezTo>
                  <a:pt x="420" y="0"/>
                  <a:pt x="420" y="0"/>
                  <a:pt x="420" y="0"/>
                </a:cubicBezTo>
                <a:cubicBezTo>
                  <a:pt x="354" y="0"/>
                  <a:pt x="339" y="16"/>
                  <a:pt x="347" y="35"/>
                </a:cubicBezTo>
                <a:cubicBezTo>
                  <a:pt x="364" y="72"/>
                  <a:pt x="394" y="76"/>
                  <a:pt x="386" y="128"/>
                </a:cubicBezTo>
                <a:cubicBezTo>
                  <a:pt x="372" y="216"/>
                  <a:pt x="231" y="216"/>
                  <a:pt x="218" y="128"/>
                </a:cubicBezTo>
                <a:cubicBezTo>
                  <a:pt x="210" y="76"/>
                  <a:pt x="239" y="72"/>
                  <a:pt x="256" y="35"/>
                </a:cubicBezTo>
                <a:cubicBezTo>
                  <a:pt x="265" y="16"/>
                  <a:pt x="249" y="0"/>
                  <a:pt x="18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83"/>
                  <a:pt x="0" y="183"/>
                  <a:pt x="0" y="183"/>
                </a:cubicBezTo>
                <a:cubicBezTo>
                  <a:pt x="0" y="249"/>
                  <a:pt x="16" y="264"/>
                  <a:pt x="35" y="256"/>
                </a:cubicBezTo>
                <a:cubicBezTo>
                  <a:pt x="72" y="239"/>
                  <a:pt x="77" y="209"/>
                  <a:pt x="128" y="217"/>
                </a:cubicBezTo>
                <a:cubicBezTo>
                  <a:pt x="216" y="231"/>
                  <a:pt x="216" y="372"/>
                  <a:pt x="128" y="385"/>
                </a:cubicBezTo>
                <a:cubicBezTo>
                  <a:pt x="77" y="393"/>
                  <a:pt x="72" y="364"/>
                  <a:pt x="35" y="347"/>
                </a:cubicBezTo>
                <a:cubicBezTo>
                  <a:pt x="16" y="338"/>
                  <a:pt x="0" y="354"/>
                  <a:pt x="0" y="420"/>
                </a:cubicBezTo>
                <a:cubicBezTo>
                  <a:pt x="0" y="603"/>
                  <a:pt x="0" y="603"/>
                  <a:pt x="0" y="603"/>
                </a:cubicBezTo>
                <a:lnTo>
                  <a:pt x="183" y="603"/>
                </a:lnTo>
                <a:close/>
              </a:path>
            </a:pathLst>
          </a:custGeom>
          <a:solidFill>
            <a:schemeClr val="accent2"/>
          </a:solidFill>
          <a:ln w="19050">
            <a:solidFill>
              <a:schemeClr val="accent2">
                <a:lumMod val="7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2125" name="Freeform 77"/>
          <p:cNvSpPr>
            <a:spLocks/>
          </p:cNvSpPr>
          <p:nvPr/>
        </p:nvSpPr>
        <p:spPr bwMode="auto">
          <a:xfrm>
            <a:off x="4419600" y="1977132"/>
            <a:ext cx="2277533" cy="2275417"/>
          </a:xfrm>
          <a:custGeom>
            <a:avLst/>
            <a:gdLst/>
            <a:ahLst/>
            <a:cxnLst>
              <a:cxn ang="0">
                <a:pos x="183" y="216"/>
              </a:cxn>
              <a:cxn ang="0">
                <a:pos x="256" y="180"/>
              </a:cxn>
              <a:cxn ang="0">
                <a:pos x="217" y="88"/>
              </a:cxn>
              <a:cxn ang="0">
                <a:pos x="385" y="88"/>
              </a:cxn>
              <a:cxn ang="0">
                <a:pos x="347" y="180"/>
              </a:cxn>
              <a:cxn ang="0">
                <a:pos x="420" y="216"/>
              </a:cxn>
              <a:cxn ang="0">
                <a:pos x="603" y="216"/>
              </a:cxn>
              <a:cxn ang="0">
                <a:pos x="603" y="399"/>
              </a:cxn>
              <a:cxn ang="0">
                <a:pos x="638" y="472"/>
              </a:cxn>
              <a:cxn ang="0">
                <a:pos x="731" y="433"/>
              </a:cxn>
              <a:cxn ang="0">
                <a:pos x="731" y="601"/>
              </a:cxn>
              <a:cxn ang="0">
                <a:pos x="638" y="563"/>
              </a:cxn>
              <a:cxn ang="0">
                <a:pos x="603" y="636"/>
              </a:cxn>
              <a:cxn ang="0">
                <a:pos x="603" y="819"/>
              </a:cxn>
              <a:cxn ang="0">
                <a:pos x="420" y="819"/>
              </a:cxn>
              <a:cxn ang="0">
                <a:pos x="347" y="784"/>
              </a:cxn>
              <a:cxn ang="0">
                <a:pos x="385" y="691"/>
              </a:cxn>
              <a:cxn ang="0">
                <a:pos x="217" y="691"/>
              </a:cxn>
              <a:cxn ang="0">
                <a:pos x="256" y="784"/>
              </a:cxn>
              <a:cxn ang="0">
                <a:pos x="183" y="819"/>
              </a:cxn>
              <a:cxn ang="0">
                <a:pos x="0" y="819"/>
              </a:cxn>
              <a:cxn ang="0">
                <a:pos x="0" y="636"/>
              </a:cxn>
              <a:cxn ang="0">
                <a:pos x="35" y="563"/>
              </a:cxn>
              <a:cxn ang="0">
                <a:pos x="128" y="601"/>
              </a:cxn>
              <a:cxn ang="0">
                <a:pos x="128" y="433"/>
              </a:cxn>
              <a:cxn ang="0">
                <a:pos x="35" y="472"/>
              </a:cxn>
              <a:cxn ang="0">
                <a:pos x="0" y="399"/>
              </a:cxn>
              <a:cxn ang="0">
                <a:pos x="0" y="216"/>
              </a:cxn>
              <a:cxn ang="0">
                <a:pos x="183" y="216"/>
              </a:cxn>
            </a:cxnLst>
            <a:rect l="0" t="0" r="r" b="b"/>
            <a:pathLst>
              <a:path w="819" h="819">
                <a:moveTo>
                  <a:pt x="183" y="216"/>
                </a:moveTo>
                <a:cubicBezTo>
                  <a:pt x="249" y="216"/>
                  <a:pt x="264" y="200"/>
                  <a:pt x="256" y="180"/>
                </a:cubicBezTo>
                <a:cubicBezTo>
                  <a:pt x="239" y="144"/>
                  <a:pt x="209" y="139"/>
                  <a:pt x="217" y="88"/>
                </a:cubicBezTo>
                <a:cubicBezTo>
                  <a:pt x="231" y="0"/>
                  <a:pt x="372" y="0"/>
                  <a:pt x="385" y="88"/>
                </a:cubicBezTo>
                <a:cubicBezTo>
                  <a:pt x="393" y="139"/>
                  <a:pt x="364" y="144"/>
                  <a:pt x="347" y="180"/>
                </a:cubicBezTo>
                <a:cubicBezTo>
                  <a:pt x="338" y="200"/>
                  <a:pt x="354" y="216"/>
                  <a:pt x="420" y="216"/>
                </a:cubicBezTo>
                <a:cubicBezTo>
                  <a:pt x="603" y="216"/>
                  <a:pt x="603" y="216"/>
                  <a:pt x="603" y="216"/>
                </a:cubicBezTo>
                <a:cubicBezTo>
                  <a:pt x="603" y="399"/>
                  <a:pt x="603" y="399"/>
                  <a:pt x="603" y="399"/>
                </a:cubicBezTo>
                <a:cubicBezTo>
                  <a:pt x="603" y="465"/>
                  <a:pt x="619" y="480"/>
                  <a:pt x="638" y="472"/>
                </a:cubicBezTo>
                <a:cubicBezTo>
                  <a:pt x="675" y="455"/>
                  <a:pt x="680" y="425"/>
                  <a:pt x="731" y="433"/>
                </a:cubicBezTo>
                <a:cubicBezTo>
                  <a:pt x="819" y="447"/>
                  <a:pt x="819" y="588"/>
                  <a:pt x="731" y="601"/>
                </a:cubicBezTo>
                <a:cubicBezTo>
                  <a:pt x="680" y="609"/>
                  <a:pt x="675" y="580"/>
                  <a:pt x="638" y="563"/>
                </a:cubicBezTo>
                <a:cubicBezTo>
                  <a:pt x="619" y="554"/>
                  <a:pt x="603" y="570"/>
                  <a:pt x="603" y="636"/>
                </a:cubicBezTo>
                <a:cubicBezTo>
                  <a:pt x="603" y="819"/>
                  <a:pt x="603" y="819"/>
                  <a:pt x="603" y="819"/>
                </a:cubicBezTo>
                <a:cubicBezTo>
                  <a:pt x="420" y="819"/>
                  <a:pt x="420" y="819"/>
                  <a:pt x="420" y="819"/>
                </a:cubicBezTo>
                <a:cubicBezTo>
                  <a:pt x="354" y="819"/>
                  <a:pt x="338" y="803"/>
                  <a:pt x="347" y="784"/>
                </a:cubicBezTo>
                <a:cubicBezTo>
                  <a:pt x="364" y="747"/>
                  <a:pt x="393" y="742"/>
                  <a:pt x="385" y="691"/>
                </a:cubicBezTo>
                <a:cubicBezTo>
                  <a:pt x="372" y="603"/>
                  <a:pt x="231" y="603"/>
                  <a:pt x="217" y="691"/>
                </a:cubicBezTo>
                <a:cubicBezTo>
                  <a:pt x="209" y="742"/>
                  <a:pt x="239" y="747"/>
                  <a:pt x="256" y="784"/>
                </a:cubicBezTo>
                <a:cubicBezTo>
                  <a:pt x="264" y="803"/>
                  <a:pt x="249" y="819"/>
                  <a:pt x="183" y="819"/>
                </a:cubicBezTo>
                <a:cubicBezTo>
                  <a:pt x="0" y="819"/>
                  <a:pt x="0" y="819"/>
                  <a:pt x="0" y="819"/>
                </a:cubicBezTo>
                <a:cubicBezTo>
                  <a:pt x="0" y="636"/>
                  <a:pt x="0" y="636"/>
                  <a:pt x="0" y="636"/>
                </a:cubicBezTo>
                <a:cubicBezTo>
                  <a:pt x="0" y="570"/>
                  <a:pt x="16" y="554"/>
                  <a:pt x="35" y="563"/>
                </a:cubicBezTo>
                <a:cubicBezTo>
                  <a:pt x="72" y="580"/>
                  <a:pt x="76" y="609"/>
                  <a:pt x="128" y="601"/>
                </a:cubicBezTo>
                <a:cubicBezTo>
                  <a:pt x="216" y="588"/>
                  <a:pt x="216" y="447"/>
                  <a:pt x="128" y="433"/>
                </a:cubicBezTo>
                <a:cubicBezTo>
                  <a:pt x="76" y="425"/>
                  <a:pt x="72" y="455"/>
                  <a:pt x="35" y="472"/>
                </a:cubicBezTo>
                <a:cubicBezTo>
                  <a:pt x="16" y="480"/>
                  <a:pt x="0" y="465"/>
                  <a:pt x="0" y="399"/>
                </a:cubicBezTo>
                <a:cubicBezTo>
                  <a:pt x="0" y="216"/>
                  <a:pt x="0" y="216"/>
                  <a:pt x="0" y="216"/>
                </a:cubicBezTo>
                <a:lnTo>
                  <a:pt x="183" y="216"/>
                </a:lnTo>
                <a:close/>
              </a:path>
            </a:pathLst>
          </a:custGeom>
          <a:solidFill>
            <a:schemeClr val="accent1"/>
          </a:solidFill>
          <a:ln w="19050">
            <a:solidFill>
              <a:schemeClr val="accent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2127" name="Freeform 79"/>
          <p:cNvSpPr>
            <a:spLocks/>
          </p:cNvSpPr>
          <p:nvPr/>
        </p:nvSpPr>
        <p:spPr bwMode="auto">
          <a:xfrm>
            <a:off x="5494867" y="4252548"/>
            <a:ext cx="2277533" cy="2277533"/>
          </a:xfrm>
          <a:custGeom>
            <a:avLst/>
            <a:gdLst/>
            <a:ahLst/>
            <a:cxnLst>
              <a:cxn ang="0">
                <a:pos x="216" y="420"/>
              </a:cxn>
              <a:cxn ang="0">
                <a:pos x="181" y="347"/>
              </a:cxn>
              <a:cxn ang="0">
                <a:pos x="88" y="386"/>
              </a:cxn>
              <a:cxn ang="0">
                <a:pos x="88" y="218"/>
              </a:cxn>
              <a:cxn ang="0">
                <a:pos x="181" y="256"/>
              </a:cxn>
              <a:cxn ang="0">
                <a:pos x="216" y="183"/>
              </a:cxn>
              <a:cxn ang="0">
                <a:pos x="216" y="0"/>
              </a:cxn>
              <a:cxn ang="0">
                <a:pos x="399" y="0"/>
              </a:cxn>
              <a:cxn ang="0">
                <a:pos x="472" y="35"/>
              </a:cxn>
              <a:cxn ang="0">
                <a:pos x="434" y="128"/>
              </a:cxn>
              <a:cxn ang="0">
                <a:pos x="602" y="128"/>
              </a:cxn>
              <a:cxn ang="0">
                <a:pos x="563" y="35"/>
              </a:cxn>
              <a:cxn ang="0">
                <a:pos x="636" y="0"/>
              </a:cxn>
              <a:cxn ang="0">
                <a:pos x="819" y="0"/>
              </a:cxn>
              <a:cxn ang="0">
                <a:pos x="819" y="183"/>
              </a:cxn>
              <a:cxn ang="0">
                <a:pos x="784" y="256"/>
              </a:cxn>
              <a:cxn ang="0">
                <a:pos x="691" y="218"/>
              </a:cxn>
              <a:cxn ang="0">
                <a:pos x="691" y="386"/>
              </a:cxn>
              <a:cxn ang="0">
                <a:pos x="784" y="347"/>
              </a:cxn>
              <a:cxn ang="0">
                <a:pos x="819" y="420"/>
              </a:cxn>
              <a:cxn ang="0">
                <a:pos x="819" y="603"/>
              </a:cxn>
              <a:cxn ang="0">
                <a:pos x="636" y="603"/>
              </a:cxn>
              <a:cxn ang="0">
                <a:pos x="563" y="639"/>
              </a:cxn>
              <a:cxn ang="0">
                <a:pos x="602" y="731"/>
              </a:cxn>
              <a:cxn ang="0">
                <a:pos x="434" y="731"/>
              </a:cxn>
              <a:cxn ang="0">
                <a:pos x="472" y="639"/>
              </a:cxn>
              <a:cxn ang="0">
                <a:pos x="399" y="603"/>
              </a:cxn>
              <a:cxn ang="0">
                <a:pos x="216" y="603"/>
              </a:cxn>
              <a:cxn ang="0">
                <a:pos x="216" y="420"/>
              </a:cxn>
            </a:cxnLst>
            <a:rect l="0" t="0" r="r" b="b"/>
            <a:pathLst>
              <a:path w="819" h="819">
                <a:moveTo>
                  <a:pt x="216" y="420"/>
                </a:moveTo>
                <a:cubicBezTo>
                  <a:pt x="216" y="354"/>
                  <a:pt x="200" y="339"/>
                  <a:pt x="181" y="347"/>
                </a:cubicBezTo>
                <a:cubicBezTo>
                  <a:pt x="144" y="364"/>
                  <a:pt x="139" y="394"/>
                  <a:pt x="88" y="386"/>
                </a:cubicBezTo>
                <a:cubicBezTo>
                  <a:pt x="0" y="372"/>
                  <a:pt x="0" y="231"/>
                  <a:pt x="88" y="218"/>
                </a:cubicBezTo>
                <a:cubicBezTo>
                  <a:pt x="139" y="210"/>
                  <a:pt x="144" y="239"/>
                  <a:pt x="181" y="256"/>
                </a:cubicBezTo>
                <a:cubicBezTo>
                  <a:pt x="200" y="265"/>
                  <a:pt x="216" y="249"/>
                  <a:pt x="216" y="183"/>
                </a:cubicBezTo>
                <a:cubicBezTo>
                  <a:pt x="216" y="0"/>
                  <a:pt x="216" y="0"/>
                  <a:pt x="216" y="0"/>
                </a:cubicBezTo>
                <a:cubicBezTo>
                  <a:pt x="399" y="0"/>
                  <a:pt x="399" y="0"/>
                  <a:pt x="399" y="0"/>
                </a:cubicBezTo>
                <a:cubicBezTo>
                  <a:pt x="465" y="0"/>
                  <a:pt x="481" y="16"/>
                  <a:pt x="472" y="35"/>
                </a:cubicBezTo>
                <a:cubicBezTo>
                  <a:pt x="455" y="72"/>
                  <a:pt x="426" y="77"/>
                  <a:pt x="434" y="128"/>
                </a:cubicBezTo>
                <a:cubicBezTo>
                  <a:pt x="447" y="216"/>
                  <a:pt x="588" y="216"/>
                  <a:pt x="602" y="128"/>
                </a:cubicBezTo>
                <a:cubicBezTo>
                  <a:pt x="610" y="77"/>
                  <a:pt x="580" y="72"/>
                  <a:pt x="563" y="35"/>
                </a:cubicBezTo>
                <a:cubicBezTo>
                  <a:pt x="555" y="16"/>
                  <a:pt x="570" y="0"/>
                  <a:pt x="636" y="0"/>
                </a:cubicBezTo>
                <a:cubicBezTo>
                  <a:pt x="819" y="0"/>
                  <a:pt x="819" y="0"/>
                  <a:pt x="819" y="0"/>
                </a:cubicBezTo>
                <a:cubicBezTo>
                  <a:pt x="819" y="183"/>
                  <a:pt x="819" y="183"/>
                  <a:pt x="819" y="183"/>
                </a:cubicBezTo>
                <a:cubicBezTo>
                  <a:pt x="819" y="249"/>
                  <a:pt x="803" y="265"/>
                  <a:pt x="784" y="256"/>
                </a:cubicBezTo>
                <a:cubicBezTo>
                  <a:pt x="747" y="239"/>
                  <a:pt x="743" y="210"/>
                  <a:pt x="691" y="218"/>
                </a:cubicBezTo>
                <a:cubicBezTo>
                  <a:pt x="603" y="231"/>
                  <a:pt x="603" y="372"/>
                  <a:pt x="691" y="386"/>
                </a:cubicBezTo>
                <a:cubicBezTo>
                  <a:pt x="743" y="394"/>
                  <a:pt x="747" y="364"/>
                  <a:pt x="784" y="347"/>
                </a:cubicBezTo>
                <a:cubicBezTo>
                  <a:pt x="803" y="339"/>
                  <a:pt x="819" y="354"/>
                  <a:pt x="819" y="420"/>
                </a:cubicBezTo>
                <a:cubicBezTo>
                  <a:pt x="819" y="603"/>
                  <a:pt x="819" y="603"/>
                  <a:pt x="819" y="603"/>
                </a:cubicBezTo>
                <a:cubicBezTo>
                  <a:pt x="636" y="603"/>
                  <a:pt x="636" y="603"/>
                  <a:pt x="636" y="603"/>
                </a:cubicBezTo>
                <a:cubicBezTo>
                  <a:pt x="570" y="603"/>
                  <a:pt x="555" y="619"/>
                  <a:pt x="563" y="639"/>
                </a:cubicBezTo>
                <a:cubicBezTo>
                  <a:pt x="580" y="675"/>
                  <a:pt x="610" y="680"/>
                  <a:pt x="602" y="731"/>
                </a:cubicBezTo>
                <a:cubicBezTo>
                  <a:pt x="588" y="819"/>
                  <a:pt x="447" y="819"/>
                  <a:pt x="434" y="731"/>
                </a:cubicBezTo>
                <a:cubicBezTo>
                  <a:pt x="426" y="680"/>
                  <a:pt x="455" y="675"/>
                  <a:pt x="472" y="639"/>
                </a:cubicBezTo>
                <a:cubicBezTo>
                  <a:pt x="481" y="619"/>
                  <a:pt x="465" y="603"/>
                  <a:pt x="399" y="603"/>
                </a:cubicBezTo>
                <a:cubicBezTo>
                  <a:pt x="216" y="603"/>
                  <a:pt x="216" y="603"/>
                  <a:pt x="216" y="603"/>
                </a:cubicBezTo>
                <a:lnTo>
                  <a:pt x="216" y="420"/>
                </a:lnTo>
                <a:close/>
              </a:path>
            </a:pathLst>
          </a:custGeom>
          <a:solidFill>
            <a:schemeClr val="accent4"/>
          </a:solidFill>
          <a:ln w="19050">
            <a:solidFill>
              <a:schemeClr val="accent4">
                <a:lumMod val="7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92" name="Text Placeholder 3"/>
          <p:cNvSpPr txBox="1">
            <a:spLocks/>
          </p:cNvSpPr>
          <p:nvPr/>
        </p:nvSpPr>
        <p:spPr>
          <a:xfrm>
            <a:off x="5080996" y="3147392"/>
            <a:ext cx="416781" cy="49244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3200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93" name="Text Placeholder 3"/>
          <p:cNvSpPr txBox="1">
            <a:spLocks/>
          </p:cNvSpPr>
          <p:nvPr/>
        </p:nvSpPr>
        <p:spPr>
          <a:xfrm>
            <a:off x="5067790" y="4757973"/>
            <a:ext cx="416781" cy="49244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3200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94" name="Text Placeholder 3"/>
          <p:cNvSpPr txBox="1">
            <a:spLocks/>
          </p:cNvSpPr>
          <p:nvPr/>
        </p:nvSpPr>
        <p:spPr>
          <a:xfrm>
            <a:off x="6680524" y="4880729"/>
            <a:ext cx="416781" cy="49244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3200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95" name="Text Placeholder 3"/>
          <p:cNvSpPr txBox="1">
            <a:spLocks/>
          </p:cNvSpPr>
          <p:nvPr/>
        </p:nvSpPr>
        <p:spPr>
          <a:xfrm>
            <a:off x="6747944" y="3229407"/>
            <a:ext cx="416781" cy="49244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3200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7946456" y="4145172"/>
            <a:ext cx="3185907" cy="1569660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err="1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Nút</a:t>
            </a:r>
            <a:r>
              <a:rPr lang="en-US" sz="24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cài</a:t>
            </a:r>
            <a:r>
              <a:rPr lang="en-US" sz="24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đặt</a:t>
            </a:r>
            <a:endParaRPr lang="en-US" sz="2400" dirty="0">
              <a:ln>
                <a:solidFill>
                  <a:schemeClr val="bg1"/>
                </a:solidFill>
              </a:ln>
              <a:solidFill>
                <a:schemeClr val="accent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/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mở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menu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cài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đặt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đây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dung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thay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đổi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ngôn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ngữ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hoặc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xem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tin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ứng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8259685" y="2642465"/>
            <a:ext cx="2872679" cy="1292662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err="1">
                <a:ln>
                  <a:solidFill>
                    <a:schemeClr val="bg1"/>
                  </a:solidFill>
                </a:ln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sz="2400" b="1" dirty="0">
                <a:ln>
                  <a:solidFill>
                    <a:schemeClr val="bg1"/>
                  </a:solidFill>
                </a:ln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ln>
                  <a:solidFill>
                    <a:schemeClr val="bg1"/>
                  </a:solidFill>
                </a:ln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trợ</a:t>
            </a:r>
            <a:r>
              <a:rPr lang="en-US" sz="2400" b="1" dirty="0">
                <a:ln>
                  <a:solidFill>
                    <a:schemeClr val="bg1"/>
                  </a:solidFill>
                </a:ln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ln>
                  <a:solidFill>
                    <a:schemeClr val="bg1"/>
                  </a:solidFill>
                </a:ln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400" b="1" dirty="0">
                <a:ln>
                  <a:solidFill>
                    <a:schemeClr val="bg1"/>
                  </a:solidFill>
                </a:ln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ln>
                  <a:solidFill>
                    <a:schemeClr val="bg1"/>
                  </a:solidFill>
                </a:ln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ảo</a:t>
            </a:r>
            <a:endParaRPr lang="en-US" sz="2400" dirty="0">
              <a:ln>
                <a:solidFill>
                  <a:schemeClr val="bg1"/>
                </a:solidFill>
              </a:ln>
              <a:solidFill>
                <a:schemeClr val="accent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/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gọi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trợ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ảo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cũng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thay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đổi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theo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mong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muốn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059636" y="2414395"/>
            <a:ext cx="2775440" cy="1569660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n w="3175">
                  <a:solidFill>
                    <a:schemeClr val="bg1"/>
                  </a:solidFill>
                </a:ln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en-US" sz="2400" b="1" dirty="0">
                <a:ln w="3175">
                  <a:solidFill>
                    <a:schemeClr val="bg1"/>
                  </a:solidFill>
                </a:ln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ln w="3175">
                  <a:solidFill>
                    <a:schemeClr val="bg1"/>
                  </a:solidFill>
                </a:ln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đại</a:t>
            </a:r>
            <a:r>
              <a:rPr lang="en-US" sz="2400" b="1" dirty="0">
                <a:ln w="3175">
                  <a:solidFill>
                    <a:schemeClr val="bg1"/>
                  </a:solidFill>
                </a:ln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ln w="3175">
                  <a:solidFill>
                    <a:schemeClr val="bg1"/>
                  </a:solidFill>
                </a:ln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endParaRPr lang="en-US" sz="2400" dirty="0">
              <a:ln w="3175">
                <a:solidFill>
                  <a:schemeClr val="bg1"/>
                </a:solidFill>
              </a:ln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đại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trợ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ảo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thay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đổi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tùy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theo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sở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thích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nhân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059636" y="4550660"/>
            <a:ext cx="2611516" cy="1015663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n>
                  <a:solidFill>
                    <a:schemeClr val="bg1"/>
                  </a:solidFill>
                </a:ln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Nút</a:t>
            </a:r>
            <a:r>
              <a:rPr lang="en-US" sz="2400" b="1" dirty="0">
                <a:ln>
                  <a:solidFill>
                    <a:schemeClr val="bg1"/>
                  </a:solidFill>
                </a:ln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ln>
                  <a:solidFill>
                    <a:schemeClr val="bg1"/>
                  </a:solidFill>
                </a:ln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thoát</a:t>
            </a:r>
            <a:endParaRPr lang="en-US" sz="2400" dirty="0">
              <a:ln>
                <a:solidFill>
                  <a:schemeClr val="bg1"/>
                </a:solidFill>
              </a:ln>
              <a:solidFill>
                <a:srgbClr val="00B05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Chỉ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đơn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bấm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thoát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ứng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571697" y="327919"/>
            <a:ext cx="70549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Title Panel</a:t>
            </a:r>
            <a:endParaRPr lang="en-U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BCFC6A-3D7A-42EC-956D-18942C653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662" y="3192629"/>
            <a:ext cx="4638675" cy="638175"/>
          </a:xfrm>
          <a:prstGeom prst="round2DiagRect">
            <a:avLst>
              <a:gd name="adj1" fmla="val 50000"/>
              <a:gd name="adj2" fmla="val 5000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B4EAF02-D4E9-407A-BCD2-26E6581D8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13</a:t>
            </a:fld>
            <a:endParaRPr lang="en-US" dirty="0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8" name="Kiểu 3D 17" descr="Water Planet">
                <a:extLst>
                  <a:ext uri="{FF2B5EF4-FFF2-40B4-BE49-F238E27FC236}">
                    <a16:creationId xmlns:a16="http://schemas.microsoft.com/office/drawing/2014/main" id="{AB6D2705-6DB0-4538-8BA2-8748DD6668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1655915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8" name="Kiểu 3D 17" descr="Water Planet">
                <a:extLst>
                  <a:ext uri="{FF2B5EF4-FFF2-40B4-BE49-F238E27FC236}">
                    <a16:creationId xmlns:a16="http://schemas.microsoft.com/office/drawing/2014/main" id="{AB6D2705-6DB0-4538-8BA2-8748DD6668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Hình chữ nhật 18">
            <a:extLst>
              <a:ext uri="{FF2B5EF4-FFF2-40B4-BE49-F238E27FC236}">
                <a16:creationId xmlns:a16="http://schemas.microsoft.com/office/drawing/2014/main" id="{F539291E-387B-4956-97B5-A70257C264BA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13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9493732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0 -0.2990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6" grpId="0" animBg="1"/>
      <p:bldP spid="2124" grpId="0" animBg="1"/>
      <p:bldP spid="2125" grpId="0" animBg="1"/>
      <p:bldP spid="2127" grpId="0" animBg="1"/>
      <p:bldP spid="92" grpId="0"/>
      <p:bldP spid="93" grpId="0"/>
      <p:bldP spid="94" grpId="0"/>
      <p:bldP spid="95" grpId="0"/>
      <p:bldP spid="96" grpId="0" animBg="1"/>
      <p:bldP spid="97" grpId="0" animBg="1"/>
      <p:bldP spid="98" grpId="0" animBg="1"/>
      <p:bldP spid="99" grpId="0" animBg="1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/>
          <p:cNvSpPr/>
          <p:nvPr/>
        </p:nvSpPr>
        <p:spPr>
          <a:xfrm>
            <a:off x="9107512" y="3008611"/>
            <a:ext cx="2555700" cy="840777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Parallelogram 5"/>
          <p:cNvSpPr/>
          <p:nvPr/>
        </p:nvSpPr>
        <p:spPr>
          <a:xfrm rot="5400000">
            <a:off x="9157198" y="2958771"/>
            <a:ext cx="1261165" cy="1360539"/>
          </a:xfrm>
          <a:prstGeom prst="parallelogram">
            <a:avLst>
              <a:gd name="adj" fmla="val 3316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8229746" y="3428999"/>
            <a:ext cx="2238305" cy="8407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Parallelogram 7"/>
          <p:cNvSpPr/>
          <p:nvPr/>
        </p:nvSpPr>
        <p:spPr>
          <a:xfrm rot="5400000">
            <a:off x="8279432" y="3379159"/>
            <a:ext cx="1261165" cy="1360539"/>
          </a:xfrm>
          <a:prstGeom prst="parallelogram">
            <a:avLst>
              <a:gd name="adj" fmla="val 33167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7351979" y="3849568"/>
            <a:ext cx="2238305" cy="8407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Parallelogram 9"/>
          <p:cNvSpPr/>
          <p:nvPr/>
        </p:nvSpPr>
        <p:spPr>
          <a:xfrm rot="5400000">
            <a:off x="7401665" y="3799547"/>
            <a:ext cx="1261165" cy="1360539"/>
          </a:xfrm>
          <a:prstGeom prst="parallelogram">
            <a:avLst>
              <a:gd name="adj" fmla="val 3316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6474212" y="4268903"/>
            <a:ext cx="2238305" cy="840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Parallelogram 11"/>
          <p:cNvSpPr/>
          <p:nvPr/>
        </p:nvSpPr>
        <p:spPr>
          <a:xfrm rot="5400000">
            <a:off x="6523898" y="4219935"/>
            <a:ext cx="1261165" cy="1360539"/>
          </a:xfrm>
          <a:prstGeom prst="parallelogram">
            <a:avLst>
              <a:gd name="adj" fmla="val 33167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" name="Pentagon 15"/>
          <p:cNvSpPr/>
          <p:nvPr/>
        </p:nvSpPr>
        <p:spPr>
          <a:xfrm flipH="1">
            <a:off x="679619" y="3008611"/>
            <a:ext cx="2555700" cy="840777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7" name="Parallelogram 16"/>
          <p:cNvSpPr/>
          <p:nvPr/>
        </p:nvSpPr>
        <p:spPr>
          <a:xfrm rot="16200000" flipH="1">
            <a:off x="1924466" y="2958771"/>
            <a:ext cx="1261165" cy="1360539"/>
          </a:xfrm>
          <a:prstGeom prst="parallelogram">
            <a:avLst>
              <a:gd name="adj" fmla="val 3316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 flipH="1">
            <a:off x="1874780" y="3428999"/>
            <a:ext cx="2238305" cy="8407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" name="Parallelogram 18"/>
          <p:cNvSpPr/>
          <p:nvPr/>
        </p:nvSpPr>
        <p:spPr>
          <a:xfrm rot="16200000" flipH="1">
            <a:off x="2802233" y="3379159"/>
            <a:ext cx="1261165" cy="1360539"/>
          </a:xfrm>
          <a:prstGeom prst="parallelogram">
            <a:avLst>
              <a:gd name="adj" fmla="val 33167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 flipH="1">
            <a:off x="2752546" y="3849568"/>
            <a:ext cx="2238305" cy="8407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" name="Parallelogram 20"/>
          <p:cNvSpPr/>
          <p:nvPr/>
        </p:nvSpPr>
        <p:spPr>
          <a:xfrm rot="16200000" flipH="1">
            <a:off x="3680000" y="3799547"/>
            <a:ext cx="1261165" cy="1360539"/>
          </a:xfrm>
          <a:prstGeom prst="parallelogram">
            <a:avLst>
              <a:gd name="adj" fmla="val 3316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 flipH="1">
            <a:off x="3630314" y="4268903"/>
            <a:ext cx="2238305" cy="840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3" name="Parallelogram 22"/>
          <p:cNvSpPr/>
          <p:nvPr/>
        </p:nvSpPr>
        <p:spPr>
          <a:xfrm rot="16200000" flipH="1">
            <a:off x="4557766" y="4219935"/>
            <a:ext cx="1261165" cy="1360539"/>
          </a:xfrm>
          <a:prstGeom prst="parallelogram">
            <a:avLst>
              <a:gd name="adj" fmla="val 33167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2" name="Group 155"/>
          <p:cNvGrpSpPr/>
          <p:nvPr/>
        </p:nvGrpSpPr>
        <p:grpSpPr>
          <a:xfrm>
            <a:off x="4508080" y="4707680"/>
            <a:ext cx="3326671" cy="840777"/>
            <a:chOff x="3324499" y="2931904"/>
            <a:chExt cx="2495003" cy="630583"/>
          </a:xfrm>
        </p:grpSpPr>
        <p:sp>
          <p:nvSpPr>
            <p:cNvPr id="13" name="Rectangle 12"/>
            <p:cNvSpPr/>
            <p:nvPr/>
          </p:nvSpPr>
          <p:spPr>
            <a:xfrm>
              <a:off x="4140773" y="2931904"/>
              <a:ext cx="1678729" cy="63058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 flipH="1">
              <a:off x="3324499" y="2931904"/>
              <a:ext cx="1678729" cy="63058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" name="Group 136"/>
          <p:cNvGrpSpPr/>
          <p:nvPr/>
        </p:nvGrpSpPr>
        <p:grpSpPr>
          <a:xfrm>
            <a:off x="407570" y="3905642"/>
            <a:ext cx="1643077" cy="1003818"/>
            <a:chOff x="459658" y="3281022"/>
            <a:chExt cx="1232306" cy="752864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1088218" y="3281022"/>
              <a:ext cx="200183" cy="194452"/>
            </a:xfrm>
            <a:prstGeom prst="ellipse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4" name="Group 120"/>
            <p:cNvGrpSpPr/>
            <p:nvPr/>
          </p:nvGrpSpPr>
          <p:grpSpPr>
            <a:xfrm>
              <a:off x="459658" y="3475474"/>
              <a:ext cx="1232306" cy="558412"/>
              <a:chOff x="517265" y="3705902"/>
              <a:chExt cx="1232306" cy="55841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517265" y="4079648"/>
                <a:ext cx="123230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Cấu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trúc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dữ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liệu</a:t>
                </a:r>
                <a:endPara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1246034" y="3705902"/>
                <a:ext cx="0" cy="34209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Group 137"/>
          <p:cNvGrpSpPr/>
          <p:nvPr/>
        </p:nvGrpSpPr>
        <p:grpSpPr>
          <a:xfrm>
            <a:off x="1739774" y="4335455"/>
            <a:ext cx="1014701" cy="1219779"/>
            <a:chOff x="1465510" y="3281022"/>
            <a:chExt cx="761025" cy="914835"/>
          </a:xfrm>
        </p:grpSpPr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1744938" y="3281022"/>
              <a:ext cx="200183" cy="194452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15" name="Group 107"/>
            <p:cNvGrpSpPr/>
            <p:nvPr/>
          </p:nvGrpSpPr>
          <p:grpSpPr>
            <a:xfrm>
              <a:off x="1465510" y="3475474"/>
              <a:ext cx="761025" cy="720383"/>
              <a:chOff x="1514306" y="3705902"/>
              <a:chExt cx="761025" cy="720383"/>
            </a:xfrm>
          </p:grpSpPr>
          <p:cxnSp>
            <p:nvCxnSpPr>
              <p:cNvPr id="34" name="Straight Connector 33"/>
              <p:cNvCxnSpPr>
                <a:cxnSpLocks/>
              </p:cNvCxnSpPr>
              <p:nvPr/>
            </p:nvCxnSpPr>
            <p:spPr>
              <a:xfrm>
                <a:off x="1893825" y="3705902"/>
                <a:ext cx="0" cy="514815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1514306" y="4241619"/>
                <a:ext cx="76102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Ngôn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ngữ</a:t>
                </a:r>
                <a:endPara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25" name="Group 139"/>
          <p:cNvGrpSpPr/>
          <p:nvPr/>
        </p:nvGrpSpPr>
        <p:grpSpPr>
          <a:xfrm>
            <a:off x="2590209" y="4740702"/>
            <a:ext cx="1138132" cy="1238105"/>
            <a:chOff x="2726739" y="3281022"/>
            <a:chExt cx="853596" cy="928579"/>
          </a:xfrm>
        </p:grpSpPr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3058378" y="3281022"/>
              <a:ext cx="200183" cy="194452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26" name="Group 108"/>
            <p:cNvGrpSpPr/>
            <p:nvPr/>
          </p:nvGrpSpPr>
          <p:grpSpPr>
            <a:xfrm>
              <a:off x="2726739" y="3475474"/>
              <a:ext cx="853596" cy="734127"/>
              <a:chOff x="1460853" y="3705902"/>
              <a:chExt cx="853596" cy="734127"/>
            </a:xfrm>
          </p:grpSpPr>
          <p:cxnSp>
            <p:nvCxnSpPr>
              <p:cNvPr id="40" name="Straight Connector 39"/>
              <p:cNvCxnSpPr>
                <a:cxnSpLocks/>
              </p:cNvCxnSpPr>
              <p:nvPr/>
            </p:nvCxnSpPr>
            <p:spPr>
              <a:xfrm>
                <a:off x="1892583" y="3705902"/>
                <a:ext cx="0" cy="518117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/>
              <p:cNvSpPr txBox="1"/>
              <p:nvPr/>
            </p:nvSpPr>
            <p:spPr>
              <a:xfrm>
                <a:off x="1460853" y="4255363"/>
                <a:ext cx="85359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</a:t>
                </a:r>
                <a:r>
                  <a:rPr lang="vi-VN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ư</a:t>
                </a:r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ớng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dẫn</a:t>
                </a:r>
                <a:endPara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28" name="Group 141"/>
          <p:cNvGrpSpPr/>
          <p:nvPr/>
        </p:nvGrpSpPr>
        <p:grpSpPr>
          <a:xfrm>
            <a:off x="3170110" y="5151511"/>
            <a:ext cx="1827424" cy="1290808"/>
            <a:chOff x="3771632" y="3281022"/>
            <a:chExt cx="1370567" cy="968106"/>
          </a:xfrm>
        </p:grpSpPr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4371818" y="3281022"/>
              <a:ext cx="200183" cy="194452"/>
            </a:xfrm>
            <a:prstGeom prst="ellips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31" name="Group 111"/>
            <p:cNvGrpSpPr/>
            <p:nvPr/>
          </p:nvGrpSpPr>
          <p:grpSpPr>
            <a:xfrm>
              <a:off x="3771632" y="3475474"/>
              <a:ext cx="1370567" cy="773654"/>
              <a:chOff x="1191064" y="3705902"/>
              <a:chExt cx="1370567" cy="773654"/>
            </a:xfrm>
          </p:grpSpPr>
          <p:cxnSp>
            <p:nvCxnSpPr>
              <p:cNvPr id="47" name="Straight Connector 46"/>
              <p:cNvCxnSpPr>
                <a:cxnSpLocks/>
              </p:cNvCxnSpPr>
              <p:nvPr/>
            </p:nvCxnSpPr>
            <p:spPr>
              <a:xfrm>
                <a:off x="1891341" y="3705902"/>
                <a:ext cx="0" cy="564513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1191064" y="4294890"/>
                <a:ext cx="137056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Thay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ảnh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đại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diện</a:t>
                </a:r>
                <a:endPara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33" name="Group 142"/>
          <p:cNvGrpSpPr/>
          <p:nvPr/>
        </p:nvGrpSpPr>
        <p:grpSpPr>
          <a:xfrm>
            <a:off x="5189683" y="5627371"/>
            <a:ext cx="1881924" cy="1005446"/>
            <a:chOff x="4401231" y="3281022"/>
            <a:chExt cx="1411444" cy="754085"/>
          </a:xfrm>
        </p:grpSpPr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028538" y="3281022"/>
              <a:ext cx="200183" cy="194452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36" name="Group 127"/>
            <p:cNvGrpSpPr/>
            <p:nvPr/>
          </p:nvGrpSpPr>
          <p:grpSpPr>
            <a:xfrm>
              <a:off x="4401231" y="3475474"/>
              <a:ext cx="1411444" cy="559633"/>
              <a:chOff x="514792" y="3705902"/>
              <a:chExt cx="1411444" cy="559633"/>
            </a:xfrm>
          </p:grpSpPr>
          <p:sp>
            <p:nvSpPr>
              <p:cNvPr id="72" name="TextBox 71"/>
              <p:cNvSpPr txBox="1"/>
              <p:nvPr/>
            </p:nvSpPr>
            <p:spPr>
              <a:xfrm>
                <a:off x="514792" y="4080869"/>
                <a:ext cx="141144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Thay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đổi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thông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tin</a:t>
                </a:r>
              </a:p>
            </p:txBody>
          </p:sp>
          <p:cxnSp>
            <p:nvCxnSpPr>
              <p:cNvPr id="73" name="Straight Connector 72"/>
              <p:cNvCxnSpPr/>
              <p:nvPr/>
            </p:nvCxnSpPr>
            <p:spPr>
              <a:xfrm>
                <a:off x="1242190" y="3705902"/>
                <a:ext cx="0" cy="34209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141"/>
          <p:cNvGrpSpPr/>
          <p:nvPr/>
        </p:nvGrpSpPr>
        <p:grpSpPr>
          <a:xfrm>
            <a:off x="7574436" y="5151510"/>
            <a:ext cx="1275990" cy="1255583"/>
            <a:chOff x="3959677" y="3281022"/>
            <a:chExt cx="956992" cy="941688"/>
          </a:xfrm>
        </p:grpSpPr>
        <p:sp>
          <p:nvSpPr>
            <p:cNvPr id="85" name="Oval 84"/>
            <p:cNvSpPr>
              <a:spLocks noChangeAspect="1"/>
            </p:cNvSpPr>
            <p:nvPr/>
          </p:nvSpPr>
          <p:spPr>
            <a:xfrm>
              <a:off x="4371818" y="3281022"/>
              <a:ext cx="200183" cy="194452"/>
            </a:xfrm>
            <a:prstGeom prst="ellips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42" name="Group 111"/>
            <p:cNvGrpSpPr/>
            <p:nvPr/>
          </p:nvGrpSpPr>
          <p:grpSpPr>
            <a:xfrm>
              <a:off x="3959677" y="3475474"/>
              <a:ext cx="956992" cy="747236"/>
              <a:chOff x="1379109" y="3705902"/>
              <a:chExt cx="956992" cy="747236"/>
            </a:xfrm>
          </p:grpSpPr>
          <p:cxnSp>
            <p:nvCxnSpPr>
              <p:cNvPr id="87" name="Straight Connector 86"/>
              <p:cNvCxnSpPr>
                <a:cxnSpLocks/>
              </p:cNvCxnSpPr>
              <p:nvPr/>
            </p:nvCxnSpPr>
            <p:spPr>
              <a:xfrm>
                <a:off x="1891341" y="3705902"/>
                <a:ext cx="0" cy="564513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/>
              <p:cNvSpPr txBox="1"/>
              <p:nvPr/>
            </p:nvSpPr>
            <p:spPr>
              <a:xfrm>
                <a:off x="1379109" y="4268472"/>
                <a:ext cx="9569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Thay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đổi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tên</a:t>
                </a:r>
                <a:endPara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46" name="Group 139"/>
          <p:cNvGrpSpPr/>
          <p:nvPr/>
        </p:nvGrpSpPr>
        <p:grpSpPr>
          <a:xfrm>
            <a:off x="8732670" y="4751717"/>
            <a:ext cx="984244" cy="1227090"/>
            <a:chOff x="2769851" y="3281022"/>
            <a:chExt cx="738179" cy="920318"/>
          </a:xfrm>
        </p:grpSpPr>
        <p:sp>
          <p:nvSpPr>
            <p:cNvPr id="90" name="Oval 89"/>
            <p:cNvSpPr>
              <a:spLocks noChangeAspect="1"/>
            </p:cNvSpPr>
            <p:nvPr/>
          </p:nvSpPr>
          <p:spPr>
            <a:xfrm>
              <a:off x="3058378" y="3281022"/>
              <a:ext cx="200183" cy="194452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49" name="Group 108"/>
            <p:cNvGrpSpPr/>
            <p:nvPr/>
          </p:nvGrpSpPr>
          <p:grpSpPr>
            <a:xfrm>
              <a:off x="2769851" y="3475474"/>
              <a:ext cx="738179" cy="725866"/>
              <a:chOff x="1503965" y="3705902"/>
              <a:chExt cx="738179" cy="725866"/>
            </a:xfrm>
          </p:grpSpPr>
          <p:cxnSp>
            <p:nvCxnSpPr>
              <p:cNvPr id="92" name="Straight Connector 91"/>
              <p:cNvCxnSpPr>
                <a:cxnSpLocks/>
              </p:cNvCxnSpPr>
              <p:nvPr/>
            </p:nvCxnSpPr>
            <p:spPr>
              <a:xfrm>
                <a:off x="1892583" y="3705902"/>
                <a:ext cx="0" cy="462289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TextBox 92"/>
              <p:cNvSpPr txBox="1"/>
              <p:nvPr/>
            </p:nvSpPr>
            <p:spPr>
              <a:xfrm>
                <a:off x="1503965" y="4247102"/>
                <a:ext cx="7381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Thông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tin</a:t>
                </a:r>
              </a:p>
            </p:txBody>
          </p:sp>
        </p:grpSp>
      </p:grpSp>
      <p:grpSp>
        <p:nvGrpSpPr>
          <p:cNvPr id="50" name="Group 137"/>
          <p:cNvGrpSpPr/>
          <p:nvPr/>
        </p:nvGrpSpPr>
        <p:grpSpPr>
          <a:xfrm>
            <a:off x="9674322" y="4314557"/>
            <a:ext cx="825547" cy="1235963"/>
            <a:chOff x="1528708" y="3281022"/>
            <a:chExt cx="619160" cy="926973"/>
          </a:xfrm>
        </p:grpSpPr>
        <p:sp>
          <p:nvSpPr>
            <p:cNvPr id="95" name="Oval 94"/>
            <p:cNvSpPr>
              <a:spLocks noChangeAspect="1"/>
            </p:cNvSpPr>
            <p:nvPr/>
          </p:nvSpPr>
          <p:spPr>
            <a:xfrm>
              <a:off x="1744938" y="3281022"/>
              <a:ext cx="200183" cy="194452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51" name="Group 107"/>
            <p:cNvGrpSpPr/>
            <p:nvPr/>
          </p:nvGrpSpPr>
          <p:grpSpPr>
            <a:xfrm>
              <a:off x="1528708" y="3475474"/>
              <a:ext cx="619160" cy="732521"/>
              <a:chOff x="1577504" y="3705902"/>
              <a:chExt cx="619160" cy="732521"/>
            </a:xfrm>
          </p:grpSpPr>
          <p:cxnSp>
            <p:nvCxnSpPr>
              <p:cNvPr id="97" name="Straight Connector 96"/>
              <p:cNvCxnSpPr>
                <a:cxnSpLocks/>
              </p:cNvCxnSpPr>
              <p:nvPr/>
            </p:nvCxnSpPr>
            <p:spPr>
              <a:xfrm>
                <a:off x="1893825" y="3705902"/>
                <a:ext cx="0" cy="53048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TextBox 97"/>
              <p:cNvSpPr txBox="1"/>
              <p:nvPr/>
            </p:nvSpPr>
            <p:spPr>
              <a:xfrm>
                <a:off x="1577504" y="4253757"/>
                <a:ext cx="61916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Công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cụ</a:t>
                </a:r>
                <a:endPara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52" name="Group 136"/>
          <p:cNvGrpSpPr/>
          <p:nvPr/>
        </p:nvGrpSpPr>
        <p:grpSpPr>
          <a:xfrm>
            <a:off x="10817104" y="3889679"/>
            <a:ext cx="548227" cy="973517"/>
            <a:chOff x="1032440" y="3281022"/>
            <a:chExt cx="411170" cy="730138"/>
          </a:xfrm>
        </p:grpSpPr>
        <p:sp>
          <p:nvSpPr>
            <p:cNvPr id="100" name="Oval 99"/>
            <p:cNvSpPr>
              <a:spLocks noChangeAspect="1"/>
            </p:cNvSpPr>
            <p:nvPr/>
          </p:nvSpPr>
          <p:spPr>
            <a:xfrm>
              <a:off x="1088218" y="3281022"/>
              <a:ext cx="200183" cy="194452"/>
            </a:xfrm>
            <a:prstGeom prst="ellipse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53" name="Group 120"/>
            <p:cNvGrpSpPr/>
            <p:nvPr/>
          </p:nvGrpSpPr>
          <p:grpSpPr>
            <a:xfrm>
              <a:off x="1032440" y="3475474"/>
              <a:ext cx="411170" cy="535686"/>
              <a:chOff x="1090047" y="3705902"/>
              <a:chExt cx="411170" cy="535686"/>
            </a:xfrm>
          </p:grpSpPr>
          <p:sp>
            <p:nvSpPr>
              <p:cNvPr id="102" name="TextBox 101"/>
              <p:cNvSpPr txBox="1"/>
              <p:nvPr/>
            </p:nvSpPr>
            <p:spPr>
              <a:xfrm>
                <a:off x="1090047" y="4056922"/>
                <a:ext cx="4111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Drive</a:t>
                </a:r>
              </a:p>
            </p:txBody>
          </p:sp>
          <p:cxnSp>
            <p:nvCxnSpPr>
              <p:cNvPr id="103" name="Straight Connector 102"/>
              <p:cNvCxnSpPr/>
              <p:nvPr/>
            </p:nvCxnSpPr>
            <p:spPr>
              <a:xfrm>
                <a:off x="1246034" y="3705902"/>
                <a:ext cx="0" cy="34209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F7510656-E43B-41B8-8D6B-F9C7FBD82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866" y="976442"/>
            <a:ext cx="2882498" cy="272892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3DA8997-A03C-4A51-9E39-C49F86B32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065" y="4772236"/>
            <a:ext cx="692558" cy="69255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A9A1647-4179-427A-A436-528DFC619F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832" y="4335271"/>
            <a:ext cx="692558" cy="692558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C758FE67-D0F3-497E-A18C-025058F8A4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74" y="3095225"/>
            <a:ext cx="654819" cy="65481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257EBD9-2CAB-401F-8A00-DCABE79738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009" y="3081713"/>
            <a:ext cx="668158" cy="65186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EE5904F-8AD6-4C51-9450-AD7AA6862D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828" y="3922477"/>
            <a:ext cx="692557" cy="69255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56A8832-0ADD-45F0-BAB9-B6DDDBB974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537" y="3917963"/>
            <a:ext cx="692558" cy="692558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D83833CA-AE13-4D81-9E2F-32FB14F892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561" y="3490139"/>
            <a:ext cx="659948" cy="659948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52C98D1B-A63B-41CE-A995-D232053A24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958" y="4359040"/>
            <a:ext cx="709449" cy="692557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DB436E98-2FF2-4D5D-916E-A1EBE9ECCB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162" y="3504732"/>
            <a:ext cx="651863" cy="651863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F9E3CC2F-AAC7-4BC7-9F7F-1B691214908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698" y="1774767"/>
            <a:ext cx="2555700" cy="1103598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B615F2B-6167-4F25-908D-784312217CA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751" y="838991"/>
            <a:ext cx="3586727" cy="30462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CDB35811-E6BC-4BA9-815F-33D228FCF61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435" y="870400"/>
            <a:ext cx="2977531" cy="29970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4D606E2B-84B8-4292-BF0B-CCDBB442A0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127" y="1974018"/>
            <a:ext cx="1748145" cy="730782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B3341F9D-9C92-4CB5-BFF5-D27C8ABEBA7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931" y="1737826"/>
            <a:ext cx="2550536" cy="1134928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2" name="Kiểu 3D 81" descr="Water Planet">
                <a:extLst>
                  <a:ext uri="{FF2B5EF4-FFF2-40B4-BE49-F238E27FC236}">
                    <a16:creationId xmlns:a16="http://schemas.microsoft.com/office/drawing/2014/main" id="{31FD565F-186B-4DB4-81DC-8025C128A0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1655915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19"/>
                  <am3d:raster rName="Office3DRenderer" rVer="16.0.8326">
                    <am3d:blip r:embed="rId20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2" name="Kiểu 3D 81" descr="Water Planet">
                <a:extLst>
                  <a:ext uri="{FF2B5EF4-FFF2-40B4-BE49-F238E27FC236}">
                    <a16:creationId xmlns:a16="http://schemas.microsoft.com/office/drawing/2014/main" id="{31FD565F-186B-4DB4-81DC-8025C128A0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84" name="Hình chữ nhật 83">
            <a:extLst>
              <a:ext uri="{FF2B5EF4-FFF2-40B4-BE49-F238E27FC236}">
                <a16:creationId xmlns:a16="http://schemas.microsoft.com/office/drawing/2014/main" id="{7E8B4623-B42B-4223-95F5-FC0096303B8B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14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5" name="Hình chữ nhật 44">
            <a:extLst>
              <a:ext uri="{FF2B5EF4-FFF2-40B4-BE49-F238E27FC236}">
                <a16:creationId xmlns:a16="http://schemas.microsoft.com/office/drawing/2014/main" id="{C34E59E3-CA2E-4D86-8966-0426D475D093}"/>
              </a:ext>
            </a:extLst>
          </p:cNvPr>
          <p:cNvSpPr/>
          <p:nvPr/>
        </p:nvSpPr>
        <p:spPr>
          <a:xfrm>
            <a:off x="4073651" y="64572"/>
            <a:ext cx="404469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Menu </a:t>
            </a:r>
            <a:r>
              <a:rPr lang="en-US" altLang="zh-CN" sz="44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Cài</a:t>
            </a:r>
            <a:r>
              <a:rPr lang="en-US" altLang="zh-CN" sz="4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44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Đặt</a:t>
            </a:r>
            <a:endParaRPr lang="en-US" sz="4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2898592"/>
      </p:ext>
    </p:extLst>
  </p:cSld>
  <p:clrMapOvr>
    <a:masterClrMapping/>
  </p:clrMapOvr>
  <p:transition spd="med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0"/>
                            </p:stCondLst>
                            <p:childTnLst>
                              <p:par>
                                <p:cTn id="9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500"/>
                            </p:stCondLst>
                            <p:childTnLst>
                              <p:par>
                                <p:cTn id="9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12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000"/>
                            </p:stCondLst>
                            <p:childTnLst>
                              <p:par>
                                <p:cTn id="1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500"/>
                            </p:stCondLst>
                            <p:childTnLst>
                              <p:par>
                                <p:cTn id="139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500"/>
                            </p:stCondLst>
                            <p:childTnLst>
                              <p:par>
                                <p:cTn id="14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6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3000"/>
                            </p:stCondLst>
                            <p:childTnLst>
                              <p:par>
                                <p:cTn id="1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3500"/>
                            </p:stCondLst>
                            <p:childTnLst>
                              <p:par>
                                <p:cTn id="17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8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4000"/>
                            </p:stCondLst>
                            <p:childTnLst>
                              <p:par>
                                <p:cTn id="18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4500"/>
                            </p:stCondLst>
                            <p:childTnLst>
                              <p:par>
                                <p:cTn id="196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5500"/>
                            </p:stCondLst>
                            <p:childTnLst>
                              <p:par>
                                <p:cTn id="20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500"/>
                            </p:stCondLst>
                            <p:childTnLst>
                              <p:par>
                                <p:cTn id="20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8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DEBFF7-B202-4AAD-965A-DD459F250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940" y="1288722"/>
            <a:ext cx="4572000" cy="47720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6" name="Freeform 55"/>
          <p:cNvSpPr/>
          <p:nvPr/>
        </p:nvSpPr>
        <p:spPr>
          <a:xfrm rot="16200000">
            <a:off x="9193775" y="2571133"/>
            <a:ext cx="1612995" cy="1459377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3" name="Freeform 52"/>
          <p:cNvSpPr/>
          <p:nvPr/>
        </p:nvSpPr>
        <p:spPr>
          <a:xfrm rot="16200000">
            <a:off x="6639193" y="2558434"/>
            <a:ext cx="1612995" cy="1459377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2" name="Freeform 51"/>
          <p:cNvSpPr/>
          <p:nvPr/>
        </p:nvSpPr>
        <p:spPr>
          <a:xfrm rot="16200000">
            <a:off x="4078883" y="2558436"/>
            <a:ext cx="1612995" cy="1459377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1" name="Freeform 50"/>
          <p:cNvSpPr/>
          <p:nvPr/>
        </p:nvSpPr>
        <p:spPr>
          <a:xfrm rot="16200000">
            <a:off x="1519139" y="2555054"/>
            <a:ext cx="1612995" cy="1459377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1277330" y="3137964"/>
            <a:ext cx="9637341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 44"/>
          <p:cNvSpPr/>
          <p:nvPr/>
        </p:nvSpPr>
        <p:spPr>
          <a:xfrm rot="16200000">
            <a:off x="1518572" y="2469536"/>
            <a:ext cx="1612995" cy="1459377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4" name="Freeform 53"/>
          <p:cNvSpPr/>
          <p:nvPr/>
        </p:nvSpPr>
        <p:spPr>
          <a:xfrm rot="16200000">
            <a:off x="4078883" y="2469536"/>
            <a:ext cx="1612995" cy="1459377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9" name="Freeform 68"/>
          <p:cNvSpPr/>
          <p:nvPr/>
        </p:nvSpPr>
        <p:spPr>
          <a:xfrm rot="16200000">
            <a:off x="6639193" y="2469534"/>
            <a:ext cx="1612995" cy="1459377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2" name="Freeform 71"/>
          <p:cNvSpPr/>
          <p:nvPr/>
        </p:nvSpPr>
        <p:spPr>
          <a:xfrm rot="16200000">
            <a:off x="9199505" y="2469533"/>
            <a:ext cx="1612995" cy="1459377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1" name="Arc 30"/>
          <p:cNvSpPr/>
          <p:nvPr/>
        </p:nvSpPr>
        <p:spPr>
          <a:xfrm rot="19051047">
            <a:off x="2724056" y="1860773"/>
            <a:ext cx="2181771" cy="2181771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2" name="Arc 31"/>
          <p:cNvSpPr/>
          <p:nvPr/>
        </p:nvSpPr>
        <p:spPr>
          <a:xfrm rot="19051047">
            <a:off x="5188672" y="1860775"/>
            <a:ext cx="2181771" cy="2181771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3" name="Arc 32"/>
          <p:cNvSpPr/>
          <p:nvPr/>
        </p:nvSpPr>
        <p:spPr>
          <a:xfrm rot="19051047">
            <a:off x="7653288" y="1860775"/>
            <a:ext cx="2181771" cy="2181771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3" name="Group 72"/>
          <p:cNvGrpSpPr/>
          <p:nvPr/>
        </p:nvGrpSpPr>
        <p:grpSpPr>
          <a:xfrm>
            <a:off x="1494141" y="4172712"/>
            <a:ext cx="1633491" cy="1252126"/>
            <a:chOff x="6308067" y="1586030"/>
            <a:chExt cx="1225118" cy="939094"/>
          </a:xfrm>
        </p:grpSpPr>
        <p:sp>
          <p:nvSpPr>
            <p:cNvPr id="38" name="Text Placeholder 3"/>
            <p:cNvSpPr txBox="1">
              <a:spLocks/>
            </p:cNvSpPr>
            <p:nvPr/>
          </p:nvSpPr>
          <p:spPr>
            <a:xfrm>
              <a:off x="6475193" y="1586030"/>
              <a:ext cx="892071" cy="230833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2000" b="1" dirty="0" err="1">
                  <a:solidFill>
                    <a:schemeClr val="accent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Thời</a:t>
              </a:r>
              <a:r>
                <a:rPr lang="en-US" sz="2000" b="1" dirty="0">
                  <a:solidFill>
                    <a:schemeClr val="accent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b="1" dirty="0" err="1">
                  <a:solidFill>
                    <a:schemeClr val="accent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gian</a:t>
              </a:r>
              <a:endParaRPr lang="en-US" sz="20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" name="Text Placeholder 3"/>
            <p:cNvSpPr txBox="1">
              <a:spLocks/>
            </p:cNvSpPr>
            <p:nvPr/>
          </p:nvSpPr>
          <p:spPr>
            <a:xfrm>
              <a:off x="6308067" y="1901876"/>
              <a:ext cx="1225118" cy="623248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Hiển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thị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thời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gian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câu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lệnh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đ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ư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ợc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đ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ư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 ra</a:t>
              </a:r>
            </a:p>
          </p:txBody>
        </p:sp>
      </p:grpSp>
      <p:grpSp>
        <p:nvGrpSpPr>
          <p:cNvPr id="5" name="Group 72"/>
          <p:cNvGrpSpPr/>
          <p:nvPr/>
        </p:nvGrpSpPr>
        <p:grpSpPr>
          <a:xfrm>
            <a:off x="4077175" y="4172712"/>
            <a:ext cx="1633491" cy="1243811"/>
            <a:chOff x="5584697" y="1525070"/>
            <a:chExt cx="1225118" cy="932858"/>
          </a:xfrm>
        </p:grpSpPr>
        <p:sp>
          <p:nvSpPr>
            <p:cNvPr id="41" name="Text Placeholder 3"/>
            <p:cNvSpPr txBox="1">
              <a:spLocks/>
            </p:cNvSpPr>
            <p:nvPr/>
          </p:nvSpPr>
          <p:spPr>
            <a:xfrm>
              <a:off x="5777069" y="1525070"/>
              <a:ext cx="840375" cy="230833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2000" b="1" dirty="0" err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Câu</a:t>
              </a:r>
              <a:r>
                <a:rPr lang="en-US" sz="2000" b="1" dirty="0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b="1" dirty="0" err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lệnh</a:t>
              </a:r>
              <a:endParaRPr lang="en-US" sz="2000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" name="Text Placeholder 3"/>
            <p:cNvSpPr txBox="1">
              <a:spLocks/>
            </p:cNvSpPr>
            <p:nvPr/>
          </p:nvSpPr>
          <p:spPr>
            <a:xfrm>
              <a:off x="5584697" y="1834680"/>
              <a:ext cx="1225118" cy="623248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Hiển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thị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mệnh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lệnh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đ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ư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ợc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giao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cho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trợ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lý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ảo</a:t>
              </a:r>
              <a:endPara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6" name="Group 72"/>
          <p:cNvGrpSpPr/>
          <p:nvPr/>
        </p:nvGrpSpPr>
        <p:grpSpPr>
          <a:xfrm>
            <a:off x="6601183" y="4141934"/>
            <a:ext cx="1895118" cy="1282903"/>
            <a:chOff x="5638027" y="1596774"/>
            <a:chExt cx="1421338" cy="962178"/>
          </a:xfrm>
        </p:grpSpPr>
        <p:sp>
          <p:nvSpPr>
            <p:cNvPr id="44" name="Text Placeholder 3"/>
            <p:cNvSpPr txBox="1">
              <a:spLocks/>
            </p:cNvSpPr>
            <p:nvPr/>
          </p:nvSpPr>
          <p:spPr>
            <a:xfrm>
              <a:off x="5696514" y="1596774"/>
              <a:ext cx="1199848" cy="230833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2000" b="1" dirty="0" err="1">
                  <a:solidFill>
                    <a:schemeClr val="accent3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Ảnh</a:t>
              </a:r>
              <a:r>
                <a:rPr lang="en-US" sz="2000" b="1" dirty="0">
                  <a:solidFill>
                    <a:schemeClr val="accent3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b="1" dirty="0" err="1">
                  <a:solidFill>
                    <a:schemeClr val="accent3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đại</a:t>
              </a:r>
              <a:r>
                <a:rPr lang="en-US" sz="2000" b="1" dirty="0">
                  <a:solidFill>
                    <a:schemeClr val="accent3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b="1" dirty="0" err="1">
                  <a:solidFill>
                    <a:schemeClr val="accent3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diện</a:t>
              </a:r>
              <a:endParaRPr lang="en-US" sz="2000" b="1" dirty="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6" name="Text Placeholder 3"/>
            <p:cNvSpPr txBox="1">
              <a:spLocks/>
            </p:cNvSpPr>
            <p:nvPr/>
          </p:nvSpPr>
          <p:spPr>
            <a:xfrm>
              <a:off x="5638027" y="1935704"/>
              <a:ext cx="1421338" cy="623248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Hiển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thị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ảnh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của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trợ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lý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ảo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do ng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ư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ời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dùng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tự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chọn</a:t>
              </a:r>
              <a:endPara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7" name="Group 72"/>
          <p:cNvGrpSpPr/>
          <p:nvPr/>
        </p:nvGrpSpPr>
        <p:grpSpPr>
          <a:xfrm>
            <a:off x="9113654" y="4087954"/>
            <a:ext cx="1895117" cy="1338491"/>
            <a:chOff x="5511822" y="1545687"/>
            <a:chExt cx="1421337" cy="1003867"/>
          </a:xfrm>
        </p:grpSpPr>
        <p:sp>
          <p:nvSpPr>
            <p:cNvPr id="49" name="Text Placeholder 3"/>
            <p:cNvSpPr txBox="1">
              <a:spLocks/>
            </p:cNvSpPr>
            <p:nvPr/>
          </p:nvSpPr>
          <p:spPr>
            <a:xfrm>
              <a:off x="5671477" y="1545687"/>
              <a:ext cx="993059" cy="230832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2000" b="1" dirty="0" err="1">
                  <a:solidFill>
                    <a:schemeClr val="accent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Câu</a:t>
              </a:r>
              <a:r>
                <a:rPr lang="en-US" sz="2000" b="1" dirty="0">
                  <a:solidFill>
                    <a:schemeClr val="accent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b="1" dirty="0" err="1">
                  <a:solidFill>
                    <a:schemeClr val="accent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trả</a:t>
              </a:r>
              <a:r>
                <a:rPr lang="en-US" sz="2000" b="1" dirty="0">
                  <a:solidFill>
                    <a:schemeClr val="accent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b="1" dirty="0" err="1">
                  <a:solidFill>
                    <a:schemeClr val="accent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lời</a:t>
              </a:r>
              <a:endParaRPr lang="en-US" sz="2000" b="1" dirty="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0" name="Text Placeholder 3"/>
            <p:cNvSpPr txBox="1">
              <a:spLocks/>
            </p:cNvSpPr>
            <p:nvPr/>
          </p:nvSpPr>
          <p:spPr>
            <a:xfrm>
              <a:off x="5511822" y="1926307"/>
              <a:ext cx="1421337" cy="623247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Hiển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thị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câu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trả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lời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của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trợ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lý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ảo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sau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khi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thực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thi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lệnh</a:t>
              </a:r>
              <a:endPara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D0492EE-DAA0-429F-A2D6-1DB1E7CA7D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848" y="2589140"/>
            <a:ext cx="756249" cy="7562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5A622A-2DB1-4641-A31D-3685498231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16" y="2589140"/>
            <a:ext cx="826062" cy="7451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1DFB61-161D-40F7-8FB0-58C3C9C032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369" y="2475976"/>
            <a:ext cx="903063" cy="9030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073935-05FC-4FC9-BFB5-6BF05D709B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046" y="2475976"/>
            <a:ext cx="1014871" cy="1014871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4" name="Kiểu 3D 33" descr="Water Planet">
                <a:extLst>
                  <a:ext uri="{FF2B5EF4-FFF2-40B4-BE49-F238E27FC236}">
                    <a16:creationId xmlns:a16="http://schemas.microsoft.com/office/drawing/2014/main" id="{F85BAF7E-97C2-4D0D-B19F-3063A3966B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1655915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9"/>
                  <am3d:raster rName="Office3DRenderer" rVer="16.0.8326">
                    <am3d:blip r:embed="rId10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4" name="Kiểu 3D 33" descr="Water Planet">
                <a:extLst>
                  <a:ext uri="{FF2B5EF4-FFF2-40B4-BE49-F238E27FC236}">
                    <a16:creationId xmlns:a16="http://schemas.microsoft.com/office/drawing/2014/main" id="{F85BAF7E-97C2-4D0D-B19F-3063A3966B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Hình chữ nhật 35">
            <a:extLst>
              <a:ext uri="{FF2B5EF4-FFF2-40B4-BE49-F238E27FC236}">
                <a16:creationId xmlns:a16="http://schemas.microsoft.com/office/drawing/2014/main" id="{4CB327D3-C2A4-4384-A785-65423BF9D37A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15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6B56723E-0C75-4E3C-A285-0679A367AB6A}"/>
              </a:ext>
            </a:extLst>
          </p:cNvPr>
          <p:cNvSpPr/>
          <p:nvPr/>
        </p:nvSpPr>
        <p:spPr>
          <a:xfrm>
            <a:off x="4338480" y="135905"/>
            <a:ext cx="364715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Main Panel</a:t>
            </a:r>
            <a:endParaRPr lang="en-US" sz="4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39528174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500"/>
                            </p:stCondLst>
                            <p:childTnLst>
                              <p:par>
                                <p:cTn id="10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3" grpId="0" animBg="1"/>
      <p:bldP spid="52" grpId="0" animBg="1"/>
      <p:bldP spid="51" grpId="0" animBg="1"/>
      <p:bldP spid="45" grpId="0" animBg="1"/>
      <p:bldP spid="54" grpId="0" animBg="1"/>
      <p:bldP spid="69" grpId="0" animBg="1"/>
      <p:bldP spid="72" grpId="0" animBg="1"/>
      <p:bldP spid="31" grpId="0" animBg="1"/>
      <p:bldP spid="32" grpId="0" animBg="1"/>
      <p:bldP spid="33" grpId="0" animBg="1"/>
      <p:bldP spid="3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84"/>
          <p:cNvGrpSpPr/>
          <p:nvPr/>
        </p:nvGrpSpPr>
        <p:grpSpPr>
          <a:xfrm>
            <a:off x="1509543" y="2807139"/>
            <a:ext cx="9114549" cy="1229783"/>
            <a:chOff x="1154044" y="1609243"/>
            <a:chExt cx="6835912" cy="922337"/>
          </a:xfrm>
        </p:grpSpPr>
        <p:grpSp>
          <p:nvGrpSpPr>
            <p:cNvPr id="5" name="Group 20"/>
            <p:cNvGrpSpPr/>
            <p:nvPr/>
          </p:nvGrpSpPr>
          <p:grpSpPr>
            <a:xfrm>
              <a:off x="1154044" y="1609243"/>
              <a:ext cx="3791639" cy="922337"/>
              <a:chOff x="4077807" y="1573713"/>
              <a:chExt cx="4432020" cy="922337"/>
            </a:xfrm>
          </p:grpSpPr>
          <p:sp>
            <p:nvSpPr>
              <p:cNvPr id="9" name="Rectangle 5"/>
              <p:cNvSpPr>
                <a:spLocks noChangeArrowheads="1"/>
              </p:cNvSpPr>
              <p:nvPr/>
            </p:nvSpPr>
            <p:spPr bwMode="auto">
              <a:xfrm flipH="1">
                <a:off x="4077807" y="1830888"/>
                <a:ext cx="2417482" cy="665162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auto">
              <a:xfrm>
                <a:off x="6495289" y="1573713"/>
                <a:ext cx="292100" cy="922337"/>
              </a:xfrm>
              <a:custGeom>
                <a:avLst/>
                <a:gdLst>
                  <a:gd name="T0" fmla="*/ 184 w 184"/>
                  <a:gd name="T1" fmla="*/ 529 h 581"/>
                  <a:gd name="T2" fmla="*/ 184 w 184"/>
                  <a:gd name="T3" fmla="*/ 531 h 581"/>
                  <a:gd name="T4" fmla="*/ 0 w 184"/>
                  <a:gd name="T5" fmla="*/ 581 h 581"/>
                  <a:gd name="T6" fmla="*/ 0 w 184"/>
                  <a:gd name="T7" fmla="*/ 162 h 581"/>
                  <a:gd name="T8" fmla="*/ 2 w 184"/>
                  <a:gd name="T9" fmla="*/ 162 h 581"/>
                  <a:gd name="T10" fmla="*/ 184 w 184"/>
                  <a:gd name="T11" fmla="*/ 0 h 581"/>
                  <a:gd name="T12" fmla="*/ 184 w 184"/>
                  <a:gd name="T13" fmla="*/ 529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4" h="581">
                    <a:moveTo>
                      <a:pt x="184" y="529"/>
                    </a:moveTo>
                    <a:lnTo>
                      <a:pt x="184" y="531"/>
                    </a:lnTo>
                    <a:lnTo>
                      <a:pt x="0" y="581"/>
                    </a:lnTo>
                    <a:lnTo>
                      <a:pt x="0" y="162"/>
                    </a:lnTo>
                    <a:lnTo>
                      <a:pt x="2" y="162"/>
                    </a:lnTo>
                    <a:lnTo>
                      <a:pt x="184" y="0"/>
                    </a:lnTo>
                    <a:lnTo>
                      <a:pt x="184" y="529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6787389" y="1573713"/>
                <a:ext cx="1722438" cy="839787"/>
              </a:xfrm>
              <a:custGeom>
                <a:avLst/>
                <a:gdLst>
                  <a:gd name="T0" fmla="*/ 0 w 542"/>
                  <a:gd name="T1" fmla="*/ 264 h 264"/>
                  <a:gd name="T2" fmla="*/ 0 w 542"/>
                  <a:gd name="T3" fmla="*/ 0 h 264"/>
                  <a:gd name="T4" fmla="*/ 410 w 542"/>
                  <a:gd name="T5" fmla="*/ 0 h 264"/>
                  <a:gd name="T6" fmla="*/ 503 w 542"/>
                  <a:gd name="T7" fmla="*/ 38 h 264"/>
                  <a:gd name="T8" fmla="*/ 542 w 542"/>
                  <a:gd name="T9" fmla="*/ 132 h 264"/>
                  <a:gd name="T10" fmla="*/ 503 w 542"/>
                  <a:gd name="T11" fmla="*/ 225 h 264"/>
                  <a:gd name="T12" fmla="*/ 410 w 542"/>
                  <a:gd name="T13" fmla="*/ 264 h 264"/>
                  <a:gd name="T14" fmla="*/ 0 w 542"/>
                  <a:gd name="T15" fmla="*/ 264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2" h="264">
                    <a:moveTo>
                      <a:pt x="0" y="26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447" y="0"/>
                      <a:pt x="478" y="12"/>
                      <a:pt x="503" y="38"/>
                    </a:cubicBezTo>
                    <a:cubicBezTo>
                      <a:pt x="529" y="64"/>
                      <a:pt x="542" y="95"/>
                      <a:pt x="542" y="132"/>
                    </a:cubicBezTo>
                    <a:cubicBezTo>
                      <a:pt x="542" y="168"/>
                      <a:pt x="529" y="199"/>
                      <a:pt x="503" y="225"/>
                    </a:cubicBezTo>
                    <a:cubicBezTo>
                      <a:pt x="478" y="251"/>
                      <a:pt x="447" y="264"/>
                      <a:pt x="410" y="264"/>
                    </a:cubicBezTo>
                    <a:lnTo>
                      <a:pt x="0" y="26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grpSp>
          <p:nvGrpSpPr>
            <p:cNvPr id="6" name="Group 20"/>
            <p:cNvGrpSpPr/>
            <p:nvPr/>
          </p:nvGrpSpPr>
          <p:grpSpPr>
            <a:xfrm flipH="1">
              <a:off x="4198317" y="1609243"/>
              <a:ext cx="3791639" cy="922337"/>
              <a:chOff x="4077807" y="1573713"/>
              <a:chExt cx="4432020" cy="922337"/>
            </a:xfrm>
          </p:grpSpPr>
          <p:sp>
            <p:nvSpPr>
              <p:cNvPr id="42" name="Rectangle 5"/>
              <p:cNvSpPr>
                <a:spLocks noChangeArrowheads="1"/>
              </p:cNvSpPr>
              <p:nvPr/>
            </p:nvSpPr>
            <p:spPr bwMode="auto">
              <a:xfrm flipH="1">
                <a:off x="4077807" y="1830888"/>
                <a:ext cx="2417482" cy="665162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3" name="Freeform 6"/>
              <p:cNvSpPr>
                <a:spLocks/>
              </p:cNvSpPr>
              <p:nvPr/>
            </p:nvSpPr>
            <p:spPr bwMode="auto">
              <a:xfrm>
                <a:off x="6495289" y="1573713"/>
                <a:ext cx="292100" cy="922337"/>
              </a:xfrm>
              <a:custGeom>
                <a:avLst/>
                <a:gdLst>
                  <a:gd name="T0" fmla="*/ 184 w 184"/>
                  <a:gd name="T1" fmla="*/ 529 h 581"/>
                  <a:gd name="T2" fmla="*/ 184 w 184"/>
                  <a:gd name="T3" fmla="*/ 531 h 581"/>
                  <a:gd name="T4" fmla="*/ 0 w 184"/>
                  <a:gd name="T5" fmla="*/ 581 h 581"/>
                  <a:gd name="T6" fmla="*/ 0 w 184"/>
                  <a:gd name="T7" fmla="*/ 162 h 581"/>
                  <a:gd name="T8" fmla="*/ 2 w 184"/>
                  <a:gd name="T9" fmla="*/ 162 h 581"/>
                  <a:gd name="T10" fmla="*/ 184 w 184"/>
                  <a:gd name="T11" fmla="*/ 0 h 581"/>
                  <a:gd name="T12" fmla="*/ 184 w 184"/>
                  <a:gd name="T13" fmla="*/ 529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4" h="581">
                    <a:moveTo>
                      <a:pt x="184" y="529"/>
                    </a:moveTo>
                    <a:lnTo>
                      <a:pt x="184" y="531"/>
                    </a:lnTo>
                    <a:lnTo>
                      <a:pt x="0" y="581"/>
                    </a:lnTo>
                    <a:lnTo>
                      <a:pt x="0" y="162"/>
                    </a:lnTo>
                    <a:lnTo>
                      <a:pt x="2" y="162"/>
                    </a:lnTo>
                    <a:lnTo>
                      <a:pt x="184" y="0"/>
                    </a:lnTo>
                    <a:lnTo>
                      <a:pt x="184" y="529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4" name="Freeform 7"/>
              <p:cNvSpPr>
                <a:spLocks/>
              </p:cNvSpPr>
              <p:nvPr/>
            </p:nvSpPr>
            <p:spPr bwMode="auto">
              <a:xfrm>
                <a:off x="6787389" y="1573713"/>
                <a:ext cx="1722438" cy="839787"/>
              </a:xfrm>
              <a:custGeom>
                <a:avLst/>
                <a:gdLst>
                  <a:gd name="T0" fmla="*/ 0 w 542"/>
                  <a:gd name="T1" fmla="*/ 264 h 264"/>
                  <a:gd name="T2" fmla="*/ 0 w 542"/>
                  <a:gd name="T3" fmla="*/ 0 h 264"/>
                  <a:gd name="T4" fmla="*/ 410 w 542"/>
                  <a:gd name="T5" fmla="*/ 0 h 264"/>
                  <a:gd name="T6" fmla="*/ 503 w 542"/>
                  <a:gd name="T7" fmla="*/ 38 h 264"/>
                  <a:gd name="T8" fmla="*/ 542 w 542"/>
                  <a:gd name="T9" fmla="*/ 132 h 264"/>
                  <a:gd name="T10" fmla="*/ 503 w 542"/>
                  <a:gd name="T11" fmla="*/ 225 h 264"/>
                  <a:gd name="T12" fmla="*/ 410 w 542"/>
                  <a:gd name="T13" fmla="*/ 264 h 264"/>
                  <a:gd name="T14" fmla="*/ 0 w 542"/>
                  <a:gd name="T15" fmla="*/ 264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2" h="264">
                    <a:moveTo>
                      <a:pt x="0" y="26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447" y="0"/>
                      <a:pt x="478" y="12"/>
                      <a:pt x="503" y="38"/>
                    </a:cubicBezTo>
                    <a:cubicBezTo>
                      <a:pt x="529" y="64"/>
                      <a:pt x="542" y="95"/>
                      <a:pt x="542" y="132"/>
                    </a:cubicBezTo>
                    <a:cubicBezTo>
                      <a:pt x="542" y="168"/>
                      <a:pt x="529" y="199"/>
                      <a:pt x="503" y="225"/>
                    </a:cubicBezTo>
                    <a:cubicBezTo>
                      <a:pt x="478" y="251"/>
                      <a:pt x="447" y="264"/>
                      <a:pt x="410" y="264"/>
                    </a:cubicBezTo>
                    <a:lnTo>
                      <a:pt x="0" y="26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</p:grpSp>
      <p:grpSp>
        <p:nvGrpSpPr>
          <p:cNvPr id="7" name="Group 85"/>
          <p:cNvGrpSpPr/>
          <p:nvPr/>
        </p:nvGrpSpPr>
        <p:grpSpPr>
          <a:xfrm>
            <a:off x="682017" y="3911631"/>
            <a:ext cx="10769600" cy="1280583"/>
            <a:chOff x="533400" y="2452205"/>
            <a:chExt cx="8077200" cy="839787"/>
          </a:xfrm>
        </p:grpSpPr>
        <p:grpSp>
          <p:nvGrpSpPr>
            <p:cNvPr id="8" name="Group 21"/>
            <p:cNvGrpSpPr/>
            <p:nvPr/>
          </p:nvGrpSpPr>
          <p:grpSpPr>
            <a:xfrm>
              <a:off x="533400" y="2452205"/>
              <a:ext cx="4412283" cy="839787"/>
              <a:chOff x="3352341" y="2416675"/>
              <a:chExt cx="5157486" cy="839787"/>
            </a:xfrm>
          </p:grpSpPr>
          <p:sp>
            <p:nvSpPr>
              <p:cNvPr id="12" name="Rectangle 8"/>
              <p:cNvSpPr>
                <a:spLocks noChangeArrowheads="1"/>
              </p:cNvSpPr>
              <p:nvPr/>
            </p:nvSpPr>
            <p:spPr bwMode="auto">
              <a:xfrm flipH="1">
                <a:off x="3352341" y="2496050"/>
                <a:ext cx="3142948" cy="635925"/>
              </a:xfrm>
              <a:prstGeom prst="homePlat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6495289" y="2416675"/>
                <a:ext cx="292100" cy="839787"/>
              </a:xfrm>
              <a:custGeom>
                <a:avLst/>
                <a:gdLst>
                  <a:gd name="T0" fmla="*/ 0 w 184"/>
                  <a:gd name="T1" fmla="*/ 451 h 529"/>
                  <a:gd name="T2" fmla="*/ 0 w 184"/>
                  <a:gd name="T3" fmla="*/ 50 h 529"/>
                  <a:gd name="T4" fmla="*/ 184 w 184"/>
                  <a:gd name="T5" fmla="*/ 0 h 529"/>
                  <a:gd name="T6" fmla="*/ 184 w 184"/>
                  <a:gd name="T7" fmla="*/ 527 h 529"/>
                  <a:gd name="T8" fmla="*/ 184 w 184"/>
                  <a:gd name="T9" fmla="*/ 529 h 529"/>
                  <a:gd name="T10" fmla="*/ 0 w 184"/>
                  <a:gd name="T11" fmla="*/ 451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4" h="529">
                    <a:moveTo>
                      <a:pt x="0" y="451"/>
                    </a:moveTo>
                    <a:lnTo>
                      <a:pt x="0" y="50"/>
                    </a:lnTo>
                    <a:lnTo>
                      <a:pt x="184" y="0"/>
                    </a:lnTo>
                    <a:lnTo>
                      <a:pt x="184" y="527"/>
                    </a:lnTo>
                    <a:lnTo>
                      <a:pt x="184" y="529"/>
                    </a:lnTo>
                    <a:lnTo>
                      <a:pt x="0" y="451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6787389" y="2416675"/>
                <a:ext cx="1722438" cy="836612"/>
              </a:xfrm>
              <a:custGeom>
                <a:avLst/>
                <a:gdLst>
                  <a:gd name="T0" fmla="*/ 0 w 542"/>
                  <a:gd name="T1" fmla="*/ 263 h 263"/>
                  <a:gd name="T2" fmla="*/ 0 w 542"/>
                  <a:gd name="T3" fmla="*/ 0 h 263"/>
                  <a:gd name="T4" fmla="*/ 410 w 542"/>
                  <a:gd name="T5" fmla="*/ 0 h 263"/>
                  <a:gd name="T6" fmla="*/ 503 w 542"/>
                  <a:gd name="T7" fmla="*/ 38 h 263"/>
                  <a:gd name="T8" fmla="*/ 542 w 542"/>
                  <a:gd name="T9" fmla="*/ 132 h 263"/>
                  <a:gd name="T10" fmla="*/ 503 w 542"/>
                  <a:gd name="T11" fmla="*/ 225 h 263"/>
                  <a:gd name="T12" fmla="*/ 442 w 542"/>
                  <a:gd name="T13" fmla="*/ 260 h 263"/>
                  <a:gd name="T14" fmla="*/ 422 w 542"/>
                  <a:gd name="T15" fmla="*/ 263 h 263"/>
                  <a:gd name="T16" fmla="*/ 410 w 542"/>
                  <a:gd name="T17" fmla="*/ 263 h 263"/>
                  <a:gd name="T18" fmla="*/ 0 w 542"/>
                  <a:gd name="T19" fmla="*/ 263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2" h="263">
                    <a:moveTo>
                      <a:pt x="0" y="26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447" y="0"/>
                      <a:pt x="478" y="13"/>
                      <a:pt x="503" y="38"/>
                    </a:cubicBezTo>
                    <a:cubicBezTo>
                      <a:pt x="529" y="64"/>
                      <a:pt x="542" y="95"/>
                      <a:pt x="542" y="132"/>
                    </a:cubicBezTo>
                    <a:cubicBezTo>
                      <a:pt x="542" y="168"/>
                      <a:pt x="529" y="199"/>
                      <a:pt x="503" y="225"/>
                    </a:cubicBezTo>
                    <a:cubicBezTo>
                      <a:pt x="486" y="243"/>
                      <a:pt x="465" y="255"/>
                      <a:pt x="442" y="260"/>
                    </a:cubicBezTo>
                    <a:cubicBezTo>
                      <a:pt x="436" y="262"/>
                      <a:pt x="429" y="263"/>
                      <a:pt x="422" y="263"/>
                    </a:cubicBezTo>
                    <a:cubicBezTo>
                      <a:pt x="418" y="263"/>
                      <a:pt x="414" y="263"/>
                      <a:pt x="410" y="263"/>
                    </a:cubicBezTo>
                    <a:lnTo>
                      <a:pt x="0" y="26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grpSp>
          <p:nvGrpSpPr>
            <p:cNvPr id="13" name="Group 21"/>
            <p:cNvGrpSpPr/>
            <p:nvPr/>
          </p:nvGrpSpPr>
          <p:grpSpPr>
            <a:xfrm flipH="1">
              <a:off x="4198317" y="2452205"/>
              <a:ext cx="4412283" cy="839787"/>
              <a:chOff x="3352341" y="2416675"/>
              <a:chExt cx="5157486" cy="839787"/>
            </a:xfrm>
          </p:grpSpPr>
          <p:sp>
            <p:nvSpPr>
              <p:cNvPr id="46" name="Rectangle 8"/>
              <p:cNvSpPr>
                <a:spLocks noChangeArrowheads="1"/>
              </p:cNvSpPr>
              <p:nvPr/>
            </p:nvSpPr>
            <p:spPr bwMode="auto">
              <a:xfrm flipH="1">
                <a:off x="3352341" y="2496050"/>
                <a:ext cx="3142948" cy="635925"/>
              </a:xfrm>
              <a:prstGeom prst="homePlat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7" name="Freeform 9"/>
              <p:cNvSpPr>
                <a:spLocks/>
              </p:cNvSpPr>
              <p:nvPr/>
            </p:nvSpPr>
            <p:spPr bwMode="auto">
              <a:xfrm>
                <a:off x="6495289" y="2416675"/>
                <a:ext cx="292100" cy="839787"/>
              </a:xfrm>
              <a:custGeom>
                <a:avLst/>
                <a:gdLst>
                  <a:gd name="T0" fmla="*/ 0 w 184"/>
                  <a:gd name="T1" fmla="*/ 451 h 529"/>
                  <a:gd name="T2" fmla="*/ 0 w 184"/>
                  <a:gd name="T3" fmla="*/ 50 h 529"/>
                  <a:gd name="T4" fmla="*/ 184 w 184"/>
                  <a:gd name="T5" fmla="*/ 0 h 529"/>
                  <a:gd name="T6" fmla="*/ 184 w 184"/>
                  <a:gd name="T7" fmla="*/ 527 h 529"/>
                  <a:gd name="T8" fmla="*/ 184 w 184"/>
                  <a:gd name="T9" fmla="*/ 529 h 529"/>
                  <a:gd name="T10" fmla="*/ 0 w 184"/>
                  <a:gd name="T11" fmla="*/ 451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4" h="529">
                    <a:moveTo>
                      <a:pt x="0" y="451"/>
                    </a:moveTo>
                    <a:lnTo>
                      <a:pt x="0" y="50"/>
                    </a:lnTo>
                    <a:lnTo>
                      <a:pt x="184" y="0"/>
                    </a:lnTo>
                    <a:lnTo>
                      <a:pt x="184" y="527"/>
                    </a:lnTo>
                    <a:lnTo>
                      <a:pt x="184" y="529"/>
                    </a:lnTo>
                    <a:lnTo>
                      <a:pt x="0" y="451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8" name="Freeform 10"/>
              <p:cNvSpPr>
                <a:spLocks/>
              </p:cNvSpPr>
              <p:nvPr/>
            </p:nvSpPr>
            <p:spPr bwMode="auto">
              <a:xfrm>
                <a:off x="6787389" y="2416675"/>
                <a:ext cx="1722438" cy="836612"/>
              </a:xfrm>
              <a:custGeom>
                <a:avLst/>
                <a:gdLst>
                  <a:gd name="T0" fmla="*/ 0 w 542"/>
                  <a:gd name="T1" fmla="*/ 263 h 263"/>
                  <a:gd name="T2" fmla="*/ 0 w 542"/>
                  <a:gd name="T3" fmla="*/ 0 h 263"/>
                  <a:gd name="T4" fmla="*/ 410 w 542"/>
                  <a:gd name="T5" fmla="*/ 0 h 263"/>
                  <a:gd name="T6" fmla="*/ 503 w 542"/>
                  <a:gd name="T7" fmla="*/ 38 h 263"/>
                  <a:gd name="T8" fmla="*/ 542 w 542"/>
                  <a:gd name="T9" fmla="*/ 132 h 263"/>
                  <a:gd name="T10" fmla="*/ 503 w 542"/>
                  <a:gd name="T11" fmla="*/ 225 h 263"/>
                  <a:gd name="T12" fmla="*/ 442 w 542"/>
                  <a:gd name="T13" fmla="*/ 260 h 263"/>
                  <a:gd name="T14" fmla="*/ 422 w 542"/>
                  <a:gd name="T15" fmla="*/ 263 h 263"/>
                  <a:gd name="T16" fmla="*/ 410 w 542"/>
                  <a:gd name="T17" fmla="*/ 263 h 263"/>
                  <a:gd name="T18" fmla="*/ 0 w 542"/>
                  <a:gd name="T19" fmla="*/ 263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2" h="263">
                    <a:moveTo>
                      <a:pt x="0" y="26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447" y="0"/>
                      <a:pt x="478" y="13"/>
                      <a:pt x="503" y="38"/>
                    </a:cubicBezTo>
                    <a:cubicBezTo>
                      <a:pt x="529" y="64"/>
                      <a:pt x="542" y="95"/>
                      <a:pt x="542" y="132"/>
                    </a:cubicBezTo>
                    <a:cubicBezTo>
                      <a:pt x="542" y="168"/>
                      <a:pt x="529" y="199"/>
                      <a:pt x="503" y="225"/>
                    </a:cubicBezTo>
                    <a:cubicBezTo>
                      <a:pt x="486" y="243"/>
                      <a:pt x="465" y="255"/>
                      <a:pt x="442" y="260"/>
                    </a:cubicBezTo>
                    <a:cubicBezTo>
                      <a:pt x="436" y="262"/>
                      <a:pt x="429" y="263"/>
                      <a:pt x="422" y="263"/>
                    </a:cubicBezTo>
                    <a:cubicBezTo>
                      <a:pt x="418" y="263"/>
                      <a:pt x="414" y="263"/>
                      <a:pt x="410" y="263"/>
                    </a:cubicBezTo>
                    <a:lnTo>
                      <a:pt x="0" y="26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</p:grpSp>
      <p:grpSp>
        <p:nvGrpSpPr>
          <p:cNvPr id="14" name="Group 86"/>
          <p:cNvGrpSpPr/>
          <p:nvPr/>
        </p:nvGrpSpPr>
        <p:grpSpPr>
          <a:xfrm>
            <a:off x="1509542" y="5004453"/>
            <a:ext cx="9502169" cy="1280583"/>
            <a:chOff x="1154044" y="3167505"/>
            <a:chExt cx="7126627" cy="960437"/>
          </a:xfrm>
          <a:solidFill>
            <a:schemeClr val="accent6">
              <a:lumMod val="75000"/>
            </a:schemeClr>
          </a:solidFill>
        </p:grpSpPr>
        <p:grpSp>
          <p:nvGrpSpPr>
            <p:cNvPr id="21" name="Group 22"/>
            <p:cNvGrpSpPr/>
            <p:nvPr/>
          </p:nvGrpSpPr>
          <p:grpSpPr>
            <a:xfrm>
              <a:off x="1154044" y="3167505"/>
              <a:ext cx="3791639" cy="960437"/>
              <a:chOff x="4077807" y="3132638"/>
              <a:chExt cx="4432020" cy="960437"/>
            </a:xfrm>
            <a:grpFill/>
          </p:grpSpPr>
          <p:sp>
            <p:nvSpPr>
              <p:cNvPr id="17" name="Rectangle 11"/>
              <p:cNvSpPr>
                <a:spLocks noChangeArrowheads="1"/>
              </p:cNvSpPr>
              <p:nvPr/>
            </p:nvSpPr>
            <p:spPr bwMode="auto">
              <a:xfrm flipH="1">
                <a:off x="4077807" y="3132638"/>
                <a:ext cx="2417482" cy="665162"/>
              </a:xfrm>
              <a:prstGeom prst="homePlate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9" name="Freeform 12"/>
              <p:cNvSpPr>
                <a:spLocks/>
              </p:cNvSpPr>
              <p:nvPr/>
            </p:nvSpPr>
            <p:spPr bwMode="auto">
              <a:xfrm>
                <a:off x="6495289" y="3132638"/>
                <a:ext cx="292100" cy="960437"/>
              </a:xfrm>
              <a:custGeom>
                <a:avLst/>
                <a:gdLst>
                  <a:gd name="T0" fmla="*/ 184 w 184"/>
                  <a:gd name="T1" fmla="*/ 78 h 605"/>
                  <a:gd name="T2" fmla="*/ 184 w 184"/>
                  <a:gd name="T3" fmla="*/ 605 h 605"/>
                  <a:gd name="T4" fmla="*/ 0 w 184"/>
                  <a:gd name="T5" fmla="*/ 419 h 605"/>
                  <a:gd name="T6" fmla="*/ 0 w 184"/>
                  <a:gd name="T7" fmla="*/ 0 h 605"/>
                  <a:gd name="T8" fmla="*/ 184 w 184"/>
                  <a:gd name="T9" fmla="*/ 78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4" h="605">
                    <a:moveTo>
                      <a:pt x="184" y="78"/>
                    </a:moveTo>
                    <a:lnTo>
                      <a:pt x="184" y="605"/>
                    </a:lnTo>
                    <a:lnTo>
                      <a:pt x="0" y="419"/>
                    </a:lnTo>
                    <a:lnTo>
                      <a:pt x="0" y="0"/>
                    </a:lnTo>
                    <a:lnTo>
                      <a:pt x="184" y="78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0" name="Freeform 13"/>
              <p:cNvSpPr>
                <a:spLocks/>
              </p:cNvSpPr>
              <p:nvPr/>
            </p:nvSpPr>
            <p:spPr bwMode="auto">
              <a:xfrm>
                <a:off x="6787389" y="3253288"/>
                <a:ext cx="1722438" cy="839787"/>
              </a:xfrm>
              <a:custGeom>
                <a:avLst/>
                <a:gdLst>
                  <a:gd name="T0" fmla="*/ 0 w 542"/>
                  <a:gd name="T1" fmla="*/ 264 h 264"/>
                  <a:gd name="T2" fmla="*/ 0 w 542"/>
                  <a:gd name="T3" fmla="*/ 1 h 264"/>
                  <a:gd name="T4" fmla="*/ 410 w 542"/>
                  <a:gd name="T5" fmla="*/ 1 h 264"/>
                  <a:gd name="T6" fmla="*/ 422 w 542"/>
                  <a:gd name="T7" fmla="*/ 0 h 264"/>
                  <a:gd name="T8" fmla="*/ 442 w 542"/>
                  <a:gd name="T9" fmla="*/ 4 h 264"/>
                  <a:gd name="T10" fmla="*/ 503 w 542"/>
                  <a:gd name="T11" fmla="*/ 38 h 264"/>
                  <a:gd name="T12" fmla="*/ 542 w 542"/>
                  <a:gd name="T13" fmla="*/ 132 h 264"/>
                  <a:gd name="T14" fmla="*/ 503 w 542"/>
                  <a:gd name="T15" fmla="*/ 225 h 264"/>
                  <a:gd name="T16" fmla="*/ 410 w 542"/>
                  <a:gd name="T17" fmla="*/ 264 h 264"/>
                  <a:gd name="T18" fmla="*/ 0 w 542"/>
                  <a:gd name="T19" fmla="*/ 264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2" h="264">
                    <a:moveTo>
                      <a:pt x="0" y="264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410" y="1"/>
                      <a:pt x="410" y="1"/>
                      <a:pt x="410" y="1"/>
                    </a:cubicBezTo>
                    <a:cubicBezTo>
                      <a:pt x="414" y="1"/>
                      <a:pt x="418" y="1"/>
                      <a:pt x="422" y="0"/>
                    </a:cubicBezTo>
                    <a:cubicBezTo>
                      <a:pt x="429" y="1"/>
                      <a:pt x="436" y="2"/>
                      <a:pt x="442" y="4"/>
                    </a:cubicBezTo>
                    <a:cubicBezTo>
                      <a:pt x="465" y="9"/>
                      <a:pt x="486" y="21"/>
                      <a:pt x="503" y="38"/>
                    </a:cubicBezTo>
                    <a:cubicBezTo>
                      <a:pt x="529" y="64"/>
                      <a:pt x="542" y="95"/>
                      <a:pt x="542" y="132"/>
                    </a:cubicBezTo>
                    <a:cubicBezTo>
                      <a:pt x="542" y="168"/>
                      <a:pt x="529" y="199"/>
                      <a:pt x="503" y="225"/>
                    </a:cubicBezTo>
                    <a:cubicBezTo>
                      <a:pt x="478" y="251"/>
                      <a:pt x="447" y="264"/>
                      <a:pt x="410" y="264"/>
                    </a:cubicBezTo>
                    <a:lnTo>
                      <a:pt x="0" y="26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flipH="1">
              <a:off x="4198317" y="3167505"/>
              <a:ext cx="4082354" cy="960437"/>
              <a:chOff x="3737992" y="3132638"/>
              <a:chExt cx="4771835" cy="960437"/>
            </a:xfrm>
            <a:grpFill/>
          </p:grpSpPr>
          <p:sp>
            <p:nvSpPr>
              <p:cNvPr id="52" name="Rectangle 11"/>
              <p:cNvSpPr>
                <a:spLocks noChangeArrowheads="1"/>
              </p:cNvSpPr>
              <p:nvPr/>
            </p:nvSpPr>
            <p:spPr bwMode="auto">
              <a:xfrm flipH="1">
                <a:off x="3737992" y="3132638"/>
                <a:ext cx="2757297" cy="665162"/>
              </a:xfrm>
              <a:prstGeom prst="homePlate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4" name="Freeform 12"/>
              <p:cNvSpPr>
                <a:spLocks/>
              </p:cNvSpPr>
              <p:nvPr/>
            </p:nvSpPr>
            <p:spPr bwMode="auto">
              <a:xfrm>
                <a:off x="6495289" y="3132638"/>
                <a:ext cx="292100" cy="960437"/>
              </a:xfrm>
              <a:custGeom>
                <a:avLst/>
                <a:gdLst>
                  <a:gd name="T0" fmla="*/ 184 w 184"/>
                  <a:gd name="T1" fmla="*/ 78 h 605"/>
                  <a:gd name="T2" fmla="*/ 184 w 184"/>
                  <a:gd name="T3" fmla="*/ 605 h 605"/>
                  <a:gd name="T4" fmla="*/ 0 w 184"/>
                  <a:gd name="T5" fmla="*/ 419 h 605"/>
                  <a:gd name="T6" fmla="*/ 0 w 184"/>
                  <a:gd name="T7" fmla="*/ 0 h 605"/>
                  <a:gd name="T8" fmla="*/ 184 w 184"/>
                  <a:gd name="T9" fmla="*/ 78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4" h="605">
                    <a:moveTo>
                      <a:pt x="184" y="78"/>
                    </a:moveTo>
                    <a:lnTo>
                      <a:pt x="184" y="605"/>
                    </a:lnTo>
                    <a:lnTo>
                      <a:pt x="0" y="419"/>
                    </a:lnTo>
                    <a:lnTo>
                      <a:pt x="0" y="0"/>
                    </a:lnTo>
                    <a:lnTo>
                      <a:pt x="184" y="78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7" name="Freeform 13"/>
              <p:cNvSpPr>
                <a:spLocks/>
              </p:cNvSpPr>
              <p:nvPr/>
            </p:nvSpPr>
            <p:spPr bwMode="auto">
              <a:xfrm>
                <a:off x="6787389" y="3253288"/>
                <a:ext cx="1722438" cy="839787"/>
              </a:xfrm>
              <a:custGeom>
                <a:avLst/>
                <a:gdLst>
                  <a:gd name="T0" fmla="*/ 0 w 542"/>
                  <a:gd name="T1" fmla="*/ 264 h 264"/>
                  <a:gd name="T2" fmla="*/ 0 w 542"/>
                  <a:gd name="T3" fmla="*/ 1 h 264"/>
                  <a:gd name="T4" fmla="*/ 410 w 542"/>
                  <a:gd name="T5" fmla="*/ 1 h 264"/>
                  <a:gd name="T6" fmla="*/ 422 w 542"/>
                  <a:gd name="T7" fmla="*/ 0 h 264"/>
                  <a:gd name="T8" fmla="*/ 442 w 542"/>
                  <a:gd name="T9" fmla="*/ 4 h 264"/>
                  <a:gd name="T10" fmla="*/ 503 w 542"/>
                  <a:gd name="T11" fmla="*/ 38 h 264"/>
                  <a:gd name="T12" fmla="*/ 542 w 542"/>
                  <a:gd name="T13" fmla="*/ 132 h 264"/>
                  <a:gd name="T14" fmla="*/ 503 w 542"/>
                  <a:gd name="T15" fmla="*/ 225 h 264"/>
                  <a:gd name="T16" fmla="*/ 410 w 542"/>
                  <a:gd name="T17" fmla="*/ 264 h 264"/>
                  <a:gd name="T18" fmla="*/ 0 w 542"/>
                  <a:gd name="T19" fmla="*/ 264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2" h="264">
                    <a:moveTo>
                      <a:pt x="0" y="264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410" y="1"/>
                      <a:pt x="410" y="1"/>
                      <a:pt x="410" y="1"/>
                    </a:cubicBezTo>
                    <a:cubicBezTo>
                      <a:pt x="414" y="1"/>
                      <a:pt x="418" y="1"/>
                      <a:pt x="422" y="0"/>
                    </a:cubicBezTo>
                    <a:cubicBezTo>
                      <a:pt x="429" y="1"/>
                      <a:pt x="436" y="2"/>
                      <a:pt x="442" y="4"/>
                    </a:cubicBezTo>
                    <a:cubicBezTo>
                      <a:pt x="465" y="9"/>
                      <a:pt x="486" y="21"/>
                      <a:pt x="503" y="38"/>
                    </a:cubicBezTo>
                    <a:cubicBezTo>
                      <a:pt x="529" y="64"/>
                      <a:pt x="542" y="95"/>
                      <a:pt x="542" y="132"/>
                    </a:cubicBezTo>
                    <a:cubicBezTo>
                      <a:pt x="542" y="168"/>
                      <a:pt x="529" y="199"/>
                      <a:pt x="503" y="225"/>
                    </a:cubicBezTo>
                    <a:cubicBezTo>
                      <a:pt x="478" y="251"/>
                      <a:pt x="447" y="264"/>
                      <a:pt x="410" y="264"/>
                    </a:cubicBezTo>
                    <a:lnTo>
                      <a:pt x="0" y="26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</p:grpSp>
      <p:sp>
        <p:nvSpPr>
          <p:cNvPr id="81" name="Text Placeholder 3"/>
          <p:cNvSpPr txBox="1">
            <a:spLocks/>
          </p:cNvSpPr>
          <p:nvPr/>
        </p:nvSpPr>
        <p:spPr>
          <a:xfrm>
            <a:off x="5017857" y="3143319"/>
            <a:ext cx="2097920" cy="49244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Nhập</a:t>
            </a:r>
            <a:r>
              <a:rPr lang="en-U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liệu</a:t>
            </a:r>
            <a:endParaRPr lang="en-US" sz="32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" name="Text Placeholder 3"/>
          <p:cNvSpPr txBox="1">
            <a:spLocks/>
          </p:cNvSpPr>
          <p:nvPr/>
        </p:nvSpPr>
        <p:spPr>
          <a:xfrm>
            <a:off x="4703499" y="4299866"/>
            <a:ext cx="2726636" cy="49244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altLang="zh-CN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Gợi</a:t>
            </a:r>
            <a:r>
              <a:rPr lang="en-US" altLang="zh-CN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ý</a:t>
            </a:r>
            <a:endParaRPr lang="en-US" sz="32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0" name="Text Placeholder 3"/>
          <p:cNvSpPr txBox="1">
            <a:spLocks/>
          </p:cNvSpPr>
          <p:nvPr/>
        </p:nvSpPr>
        <p:spPr>
          <a:xfrm>
            <a:off x="4933217" y="5461141"/>
            <a:ext cx="2229453" cy="49244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altLang="zh-CN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Từ</a:t>
            </a:r>
            <a:r>
              <a:rPr lang="en-US" altLang="zh-CN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khóa</a:t>
            </a:r>
            <a:endParaRPr lang="en-US" sz="32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2" name="Text Placeholder 3"/>
          <p:cNvSpPr txBox="1">
            <a:spLocks/>
          </p:cNvSpPr>
          <p:nvPr/>
        </p:nvSpPr>
        <p:spPr>
          <a:xfrm>
            <a:off x="8019252" y="3357251"/>
            <a:ext cx="2402005" cy="5539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9170">
              <a:spcBef>
                <a:spcPct val="20000"/>
              </a:spcBef>
              <a:defRPr/>
            </a:pP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Ô </a:t>
            </a:r>
            <a:r>
              <a:rPr lang="en-US" sz="1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mệnh</a:t>
            </a: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lệnh</a:t>
            </a: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mong</a:t>
            </a: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muốn</a:t>
            </a:r>
            <a:endParaRPr lang="en-US" sz="1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3" name="Text Placeholder 3"/>
          <p:cNvSpPr txBox="1">
            <a:spLocks/>
          </p:cNvSpPr>
          <p:nvPr/>
        </p:nvSpPr>
        <p:spPr>
          <a:xfrm>
            <a:off x="8013782" y="4075318"/>
            <a:ext cx="3153572" cy="923330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9170">
              <a:spcBef>
                <a:spcPct val="20000"/>
              </a:spcBef>
              <a:defRPr/>
            </a:pPr>
            <a:r>
              <a:rPr lang="en-US" altLang="zh-C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Bảng</a:t>
            </a: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hiển</a:t>
            </a: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thị</a:t>
            </a: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gợi</a:t>
            </a: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ý </a:t>
            </a:r>
            <a:r>
              <a:rPr lang="en-US" altLang="zh-C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</a:t>
            </a: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lệnh</a:t>
            </a: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altLang="zh-C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giúp</a:t>
            </a: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nhanh</a:t>
            </a: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hơn</a:t>
            </a:r>
            <a:endParaRPr lang="en-US" sz="2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4" name="Text Placeholder 3"/>
          <p:cNvSpPr txBox="1">
            <a:spLocks/>
          </p:cNvSpPr>
          <p:nvPr/>
        </p:nvSpPr>
        <p:spPr>
          <a:xfrm>
            <a:off x="7951789" y="5168753"/>
            <a:ext cx="2997930" cy="523220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9170">
              <a:spcBef>
                <a:spcPct val="20000"/>
              </a:spcBef>
              <a:defRPr/>
            </a:pPr>
            <a:r>
              <a:rPr lang="en-US" altLang="zh-CN" sz="17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Nút</a:t>
            </a:r>
            <a:r>
              <a:rPr lang="en-US" altLang="zh-CN" sz="1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7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bấm</a:t>
            </a:r>
            <a:r>
              <a:rPr lang="en-US" altLang="zh-CN" sz="1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7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chứa</a:t>
            </a:r>
            <a:r>
              <a:rPr lang="en-US" altLang="zh-CN" sz="1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7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altLang="zh-CN" sz="1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7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altLang="zh-CN" sz="1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7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khóa</a:t>
            </a:r>
            <a:r>
              <a:rPr lang="en-US" altLang="zh-CN" sz="1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7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altLang="zh-CN" sz="1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7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</a:t>
            </a:r>
            <a:r>
              <a:rPr lang="en-US" altLang="zh-CN" sz="1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7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hành</a:t>
            </a:r>
            <a:r>
              <a:rPr lang="en-US" altLang="zh-CN" sz="1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7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altLang="zh-CN" sz="1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7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lệnh</a:t>
            </a:r>
            <a:r>
              <a:rPr lang="en-US" altLang="zh-CN" sz="1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7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đặc</a:t>
            </a:r>
            <a:r>
              <a:rPr lang="en-US" altLang="zh-CN" sz="1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7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biệt</a:t>
            </a:r>
            <a:endParaRPr lang="en-US" sz="17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F1D3A-8E52-4037-A0AB-18CE85261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21" y="5108663"/>
            <a:ext cx="635631" cy="63563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D52DEAA-A1AF-4198-ADA1-B6C21A80A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62972" y="4205395"/>
            <a:ext cx="647732" cy="64773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E396081-4FEB-4FC4-A08D-C0274A878C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737" y="3107558"/>
            <a:ext cx="954681" cy="95468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54B4B16-EEB1-47DE-AEC8-B19508ABED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237" y="3266118"/>
            <a:ext cx="4581525" cy="771525"/>
          </a:xfrm>
          <a:prstGeom prst="round2DiagRect">
            <a:avLst>
              <a:gd name="adj1" fmla="val 50000"/>
              <a:gd name="adj2" fmla="val 5000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0" name="Kiểu 3D 39" descr="Water Planet">
                <a:extLst>
                  <a:ext uri="{FF2B5EF4-FFF2-40B4-BE49-F238E27FC236}">
                    <a16:creationId xmlns:a16="http://schemas.microsoft.com/office/drawing/2014/main" id="{CA84CCEF-4B2D-467A-942A-52C1FBD3D5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1655915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8"/>
                  <am3d:raster rName="Office3DRenderer" rVer="16.0.8326">
                    <am3d:blip r:embed="rId9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0" name="Kiểu 3D 39" descr="Water Planet">
                <a:extLst>
                  <a:ext uri="{FF2B5EF4-FFF2-40B4-BE49-F238E27FC236}">
                    <a16:creationId xmlns:a16="http://schemas.microsoft.com/office/drawing/2014/main" id="{CA84CCEF-4B2D-467A-942A-52C1FBD3D5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Hình chữ nhật 40">
            <a:extLst>
              <a:ext uri="{FF2B5EF4-FFF2-40B4-BE49-F238E27FC236}">
                <a16:creationId xmlns:a16="http://schemas.microsoft.com/office/drawing/2014/main" id="{B4794D33-4908-49F6-B2FB-E0F2B4FA40FE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16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E8DF9295-F333-43F4-9E99-B736FA0DBEFA}"/>
              </a:ext>
            </a:extLst>
          </p:cNvPr>
          <p:cNvSpPr/>
          <p:nvPr/>
        </p:nvSpPr>
        <p:spPr>
          <a:xfrm>
            <a:off x="4127782" y="319641"/>
            <a:ext cx="388599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Input Panel</a:t>
            </a:r>
            <a:endParaRPr lang="en-US" sz="4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5495416"/>
      </p:ext>
    </p:extLst>
  </p:cSld>
  <p:clrMapOvr>
    <a:masterClrMapping/>
  </p:clrMapOvr>
  <p:transition spd="med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0 -0.2578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9" grpId="0"/>
      <p:bldP spid="90" grpId="0"/>
      <p:bldP spid="82" grpId="0"/>
      <p:bldP spid="83" grpId="0"/>
      <p:bldP spid="84" grpId="0"/>
      <p:bldP spid="4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áº¿t quáº£ hÃ¬nh áº£nh cho question png">
            <a:extLst>
              <a:ext uri="{FF2B5EF4-FFF2-40B4-BE49-F238E27FC236}">
                <a16:creationId xmlns:a16="http://schemas.microsoft.com/office/drawing/2014/main" id="{FB52876C-6E55-413F-BD71-6FEC06BD4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309" y="980329"/>
            <a:ext cx="5127358" cy="512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0846683-F02A-4435-AC3E-FCD20CE95A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146" y="337827"/>
            <a:ext cx="4619625" cy="61626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3" name="Group 49"/>
          <p:cNvGrpSpPr/>
          <p:nvPr/>
        </p:nvGrpSpPr>
        <p:grpSpPr>
          <a:xfrm>
            <a:off x="1057999" y="1684927"/>
            <a:ext cx="2971216" cy="2971211"/>
            <a:chOff x="953424" y="1486519"/>
            <a:chExt cx="2228412" cy="2228408"/>
          </a:xfrm>
          <a:solidFill>
            <a:schemeClr val="accent1"/>
          </a:solidFill>
        </p:grpSpPr>
        <p:sp>
          <p:nvSpPr>
            <p:cNvPr id="42" name="Freeform 41"/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5308" tIns="731520" rIns="475308" bIns="582340" numCol="1" spcCol="1270" anchor="ctr" anchorCtr="0">
              <a:noAutofit/>
            </a:bodyPr>
            <a:lstStyle/>
            <a:p>
              <a:pPr algn="ctr" defTabSz="177795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dirty="0"/>
            </a:p>
          </p:txBody>
        </p:sp>
        <p:sp>
          <p:nvSpPr>
            <p:cNvPr id="49" name="Oval 48"/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dirty="0"/>
            </a:p>
          </p:txBody>
        </p:sp>
      </p:grpSp>
      <p:grpSp>
        <p:nvGrpSpPr>
          <p:cNvPr id="5" name="Group 50"/>
          <p:cNvGrpSpPr/>
          <p:nvPr/>
        </p:nvGrpSpPr>
        <p:grpSpPr>
          <a:xfrm>
            <a:off x="4001401" y="1748584"/>
            <a:ext cx="2061905" cy="2061901"/>
            <a:chOff x="953424" y="1486519"/>
            <a:chExt cx="2228412" cy="2228408"/>
          </a:xfrm>
          <a:solidFill>
            <a:schemeClr val="accent2"/>
          </a:solidFill>
        </p:grpSpPr>
        <p:sp>
          <p:nvSpPr>
            <p:cNvPr id="52" name="Freeform 51"/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5308" tIns="731520" rIns="475308" bIns="582340" numCol="1" spcCol="1270" anchor="ctr" anchorCtr="0">
              <a:noAutofit/>
            </a:bodyPr>
            <a:lstStyle/>
            <a:p>
              <a:pPr algn="ctr" defTabSz="177795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dirty="0"/>
            </a:p>
          </p:txBody>
        </p:sp>
        <p:sp>
          <p:nvSpPr>
            <p:cNvPr id="53" name="Oval 52"/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/>
            </a:p>
          </p:txBody>
        </p:sp>
      </p:grpSp>
      <p:grpSp>
        <p:nvGrpSpPr>
          <p:cNvPr id="6" name="Group 53"/>
          <p:cNvGrpSpPr/>
          <p:nvPr/>
        </p:nvGrpSpPr>
        <p:grpSpPr>
          <a:xfrm>
            <a:off x="5961849" y="1684927"/>
            <a:ext cx="2971216" cy="2971211"/>
            <a:chOff x="953424" y="1486519"/>
            <a:chExt cx="2228412" cy="2228408"/>
          </a:xfrm>
          <a:solidFill>
            <a:schemeClr val="accent3"/>
          </a:solidFill>
        </p:grpSpPr>
        <p:sp>
          <p:nvSpPr>
            <p:cNvPr id="55" name="Freeform 54"/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5308" tIns="731520" rIns="475308" bIns="582340" numCol="1" spcCol="1270" anchor="ctr" anchorCtr="0">
              <a:noAutofit/>
            </a:bodyPr>
            <a:lstStyle/>
            <a:p>
              <a:pPr algn="ctr" defTabSz="177795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56"/>
          <p:cNvGrpSpPr/>
          <p:nvPr/>
        </p:nvGrpSpPr>
        <p:grpSpPr>
          <a:xfrm>
            <a:off x="8815742" y="1748584"/>
            <a:ext cx="2061905" cy="2061901"/>
            <a:chOff x="953424" y="1486519"/>
            <a:chExt cx="2228412" cy="2228408"/>
          </a:xfrm>
          <a:solidFill>
            <a:schemeClr val="accent4"/>
          </a:solidFill>
        </p:grpSpPr>
        <p:sp>
          <p:nvSpPr>
            <p:cNvPr id="58" name="Freeform 57"/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5308" tIns="731520" rIns="475308" bIns="582340" numCol="1" spcCol="1270" anchor="ctr" anchorCtr="0">
              <a:noAutofit/>
            </a:bodyPr>
            <a:lstStyle/>
            <a:p>
              <a:pPr algn="ctr" defTabSz="177795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dirty="0"/>
            </a:p>
          </p:txBody>
        </p:sp>
        <p:sp>
          <p:nvSpPr>
            <p:cNvPr id="59" name="Oval 58"/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/>
            </a:p>
          </p:txBody>
        </p:sp>
      </p:grpSp>
      <p:sp>
        <p:nvSpPr>
          <p:cNvPr id="62" name="Arc 61"/>
          <p:cNvSpPr/>
          <p:nvPr/>
        </p:nvSpPr>
        <p:spPr>
          <a:xfrm rot="19051047">
            <a:off x="2814128" y="1267853"/>
            <a:ext cx="2181771" cy="2181771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3" name="Arc 62"/>
          <p:cNvSpPr/>
          <p:nvPr/>
        </p:nvSpPr>
        <p:spPr>
          <a:xfrm rot="19051047">
            <a:off x="7566168" y="1290396"/>
            <a:ext cx="2181771" cy="2181771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4" name="Arc 63"/>
          <p:cNvSpPr/>
          <p:nvPr/>
        </p:nvSpPr>
        <p:spPr>
          <a:xfrm rot="3261709" flipV="1">
            <a:off x="4577716" y="2367349"/>
            <a:ext cx="2181771" cy="2181771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8" name="Group 27"/>
          <p:cNvGrpSpPr/>
          <p:nvPr/>
        </p:nvGrpSpPr>
        <p:grpSpPr>
          <a:xfrm>
            <a:off x="1057999" y="4795769"/>
            <a:ext cx="2520745" cy="1548448"/>
            <a:chOff x="977091" y="1892006"/>
            <a:chExt cx="1657101" cy="1161336"/>
          </a:xfrm>
        </p:grpSpPr>
        <p:sp>
          <p:nvSpPr>
            <p:cNvPr id="29" name="TextBox 28"/>
            <p:cNvSpPr txBox="1"/>
            <p:nvPr/>
          </p:nvSpPr>
          <p:spPr>
            <a:xfrm>
              <a:off x="977091" y="1892006"/>
              <a:ext cx="1651278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accent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Nhận</a:t>
              </a:r>
              <a:r>
                <a:rPr lang="en-US" sz="2400" b="1" dirty="0">
                  <a:solidFill>
                    <a:schemeClr val="accent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b="1" dirty="0" err="1">
                  <a:solidFill>
                    <a:schemeClr val="accent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lệnh</a:t>
              </a:r>
              <a:endParaRPr lang="en-US" sz="24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82915" y="2222345"/>
              <a:ext cx="1651277" cy="830997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Ng</a:t>
              </a:r>
              <a:r>
                <a:rPr lang="vi-VN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ư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ời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dùng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nhập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lệnh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và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nhấn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gửi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Trợ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lý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ảo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sẽ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tiếp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nhận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lệnh</a:t>
              </a:r>
              <a:endPara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9" name="Group 30"/>
          <p:cNvGrpSpPr/>
          <p:nvPr/>
        </p:nvGrpSpPr>
        <p:grpSpPr>
          <a:xfrm>
            <a:off x="3864493" y="4771143"/>
            <a:ext cx="2201704" cy="1568395"/>
            <a:chOff x="965101" y="1873537"/>
            <a:chExt cx="1651278" cy="1176296"/>
          </a:xfrm>
        </p:grpSpPr>
        <p:sp>
          <p:nvSpPr>
            <p:cNvPr id="32" name="TextBox 31"/>
            <p:cNvSpPr txBox="1"/>
            <p:nvPr/>
          </p:nvSpPr>
          <p:spPr>
            <a:xfrm>
              <a:off x="965101" y="1873537"/>
              <a:ext cx="1651278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Xử</a:t>
              </a:r>
              <a:r>
                <a:rPr lang="en-US" sz="2400" b="1" dirty="0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b="1" dirty="0" err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lý</a:t>
              </a:r>
              <a:endParaRPr lang="en-US" sz="2400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65101" y="2218836"/>
              <a:ext cx="1651277" cy="830997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Xử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lý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lệnh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và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hiển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thị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lên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màn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hình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đồng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thời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tìm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từ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khóa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trong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câu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lệnh</a:t>
              </a:r>
              <a:endPara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0" name="Group 33"/>
          <p:cNvGrpSpPr/>
          <p:nvPr/>
        </p:nvGrpSpPr>
        <p:grpSpPr>
          <a:xfrm>
            <a:off x="6386996" y="4771145"/>
            <a:ext cx="2201704" cy="1568393"/>
            <a:chOff x="973575" y="1873538"/>
            <a:chExt cx="1651278" cy="1176294"/>
          </a:xfrm>
        </p:grpSpPr>
        <p:sp>
          <p:nvSpPr>
            <p:cNvPr id="35" name="TextBox 34"/>
            <p:cNvSpPr txBox="1"/>
            <p:nvPr/>
          </p:nvSpPr>
          <p:spPr>
            <a:xfrm>
              <a:off x="973575" y="1873538"/>
              <a:ext cx="1651278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accent6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Đối</a:t>
              </a:r>
              <a:r>
                <a:rPr lang="en-US" sz="2400" b="1" dirty="0">
                  <a:solidFill>
                    <a:schemeClr val="accent6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b="1" dirty="0" err="1">
                  <a:solidFill>
                    <a:schemeClr val="accent6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chiếu</a:t>
              </a:r>
              <a:endParaRPr lang="en-US" sz="2400" b="1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43190" y="2218835"/>
              <a:ext cx="1495103" cy="830997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Đối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chiếu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từ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khóa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với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bộ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c</a:t>
              </a:r>
              <a:r>
                <a:rPr lang="vi-VN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ơ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sở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dữ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liệu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để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đ</a:t>
              </a:r>
              <a:r>
                <a:rPr lang="vi-VN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ư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 ra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câu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trả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lời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hợp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lý</a:t>
              </a:r>
              <a:endPara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1" name="Group 36"/>
          <p:cNvGrpSpPr/>
          <p:nvPr/>
        </p:nvGrpSpPr>
        <p:grpSpPr>
          <a:xfrm>
            <a:off x="8805736" y="4795767"/>
            <a:ext cx="2423469" cy="1820771"/>
            <a:chOff x="904226" y="1892004"/>
            <a:chExt cx="1651278" cy="1365577"/>
          </a:xfrm>
        </p:grpSpPr>
        <p:sp>
          <p:nvSpPr>
            <p:cNvPr id="38" name="TextBox 37"/>
            <p:cNvSpPr txBox="1"/>
            <p:nvPr/>
          </p:nvSpPr>
          <p:spPr>
            <a:xfrm>
              <a:off x="904226" y="1892004"/>
              <a:ext cx="1651278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accent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Thi</a:t>
              </a:r>
              <a:r>
                <a:rPr lang="en-US" sz="2400" b="1" dirty="0">
                  <a:solidFill>
                    <a:schemeClr val="accent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b="1" dirty="0" err="1">
                  <a:solidFill>
                    <a:schemeClr val="accent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hành</a:t>
              </a:r>
              <a:endParaRPr lang="en-US" sz="2400" b="1" dirty="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12461" y="2218835"/>
              <a:ext cx="1344966" cy="1038746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Xuất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câu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trả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lời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ra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màn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hình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đồng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thời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thi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hành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lệnh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đ</a:t>
              </a:r>
              <a:r>
                <a:rPr lang="vi-VN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ư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ợc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giao</a:t>
              </a:r>
              <a:endPara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2568526" y="236145"/>
            <a:ext cx="70549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QUÁ TRÌNH THỰC THI</a:t>
            </a:r>
            <a:endParaRPr lang="en-U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CC1521-1136-41E5-A8C9-31F5977DA0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866" y="2392674"/>
            <a:ext cx="749666" cy="7496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9AD427-A57E-499D-8906-5D78676D1E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48" y="2685740"/>
            <a:ext cx="1167137" cy="10372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ADC9B9-619E-474D-B704-21867E8BC6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198" y="2674298"/>
            <a:ext cx="1060086" cy="10600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A8FC9D-2B8A-42AA-A8D7-CA3A8C581F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354" y="2412535"/>
            <a:ext cx="733997" cy="733997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0" name="Kiểu 3D 39" descr="Water Planet">
                <a:extLst>
                  <a:ext uri="{FF2B5EF4-FFF2-40B4-BE49-F238E27FC236}">
                    <a16:creationId xmlns:a16="http://schemas.microsoft.com/office/drawing/2014/main" id="{3A73EF21-27A2-4334-9F98-68ECE482AD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1655915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10"/>
                  <am3d:raster rName="Office3DRenderer" rVer="16.0.8326">
                    <am3d:blip r:embed="rId11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0" name="Kiểu 3D 39" descr="Water Planet">
                <a:extLst>
                  <a:ext uri="{FF2B5EF4-FFF2-40B4-BE49-F238E27FC236}">
                    <a16:creationId xmlns:a16="http://schemas.microsoft.com/office/drawing/2014/main" id="{3A73EF21-27A2-4334-9F98-68ECE482AD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Hình chữ nhật 40">
            <a:extLst>
              <a:ext uri="{FF2B5EF4-FFF2-40B4-BE49-F238E27FC236}">
                <a16:creationId xmlns:a16="http://schemas.microsoft.com/office/drawing/2014/main" id="{237CE6DA-E319-449B-AEF9-A58BDF8C30E9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17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4826491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500"/>
                            </p:stCondLst>
                            <p:childTnLst>
                              <p:par>
                                <p:cTn id="109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4" grpId="0" animBg="1"/>
      <p:bldP spid="37" grpId="0"/>
      <p:bldP spid="4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占位符 28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16" y="2012226"/>
            <a:ext cx="3469533" cy="1209628"/>
          </a:xfrm>
        </p:spPr>
      </p:pic>
      <p:sp>
        <p:nvSpPr>
          <p:cNvPr id="17" name="文本占位符 16"/>
          <p:cNvSpPr>
            <a:spLocks noGrp="1"/>
          </p:cNvSpPr>
          <p:nvPr>
            <p:ph type="body" sz="half" idx="17"/>
          </p:nvPr>
        </p:nvSpPr>
        <p:spPr>
          <a:xfrm>
            <a:off x="680828" y="3379107"/>
            <a:ext cx="3324755" cy="257040"/>
          </a:xfrm>
        </p:spPr>
        <p:txBody>
          <a:bodyPr/>
          <a:lstStyle/>
          <a:p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Mở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ứng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máy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endParaRPr lang="zh-CN" altLang="en-US" sz="18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1" name="图片占位符 30"/>
          <p:cNvPicPr>
            <a:picLocks noGrp="1" noChangeAspect="1"/>
          </p:cNvPicPr>
          <p:nvPr>
            <p:ph type="pic"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200" y="1982255"/>
            <a:ext cx="3469533" cy="1226238"/>
          </a:xfrm>
        </p:spPr>
      </p:pic>
      <p:sp>
        <p:nvSpPr>
          <p:cNvPr id="19" name="文本占位符 18"/>
          <p:cNvSpPr>
            <a:spLocks noGrp="1"/>
          </p:cNvSpPr>
          <p:nvPr>
            <p:ph type="body" sz="half" idx="19"/>
          </p:nvPr>
        </p:nvSpPr>
        <p:spPr>
          <a:xfrm>
            <a:off x="4434033" y="3379107"/>
            <a:ext cx="3324755" cy="257040"/>
          </a:xfrm>
        </p:spPr>
        <p:txBody>
          <a:bodyPr/>
          <a:lstStyle/>
          <a:p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phép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đ</a:t>
            </a:r>
            <a:r>
              <a:rPr lang="vi-VN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ơ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 </a:t>
            </a:r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giản</a:t>
            </a:r>
            <a:endParaRPr lang="zh-CN" altLang="en-US" sz="18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2" name="图片占位符 31"/>
          <p:cNvPicPr>
            <a:picLocks noGrp="1" noChangeAspect="1"/>
          </p:cNvPicPr>
          <p:nvPr>
            <p:ph type="pic" sz="quarter" idx="2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767" y="2018099"/>
            <a:ext cx="3469533" cy="1192651"/>
          </a:xfrm>
        </p:spPr>
      </p:pic>
      <p:sp>
        <p:nvSpPr>
          <p:cNvPr id="21" name="文本占位符 20"/>
          <p:cNvSpPr>
            <a:spLocks noGrp="1"/>
          </p:cNvSpPr>
          <p:nvPr>
            <p:ph type="body" sz="half" idx="21"/>
          </p:nvPr>
        </p:nvSpPr>
        <p:spPr>
          <a:xfrm>
            <a:off x="8184600" y="3379107"/>
            <a:ext cx="3324755" cy="257040"/>
          </a:xfrm>
        </p:spPr>
        <p:txBody>
          <a:bodyPr/>
          <a:lstStyle/>
          <a:p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Facebook, Gmail</a:t>
            </a:r>
            <a:endParaRPr lang="zh-CN" altLang="en-US" sz="18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5" name="图片占位符 34"/>
          <p:cNvPicPr>
            <a:picLocks noGrp="1" noChangeAspect="1"/>
          </p:cNvPicPr>
          <p:nvPr>
            <p:ph type="pic"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95" y="4539290"/>
            <a:ext cx="3469533" cy="1253088"/>
          </a:xfrm>
        </p:spPr>
      </p:pic>
      <p:sp>
        <p:nvSpPr>
          <p:cNvPr id="23" name="文本占位符 22"/>
          <p:cNvSpPr>
            <a:spLocks noGrp="1"/>
          </p:cNvSpPr>
          <p:nvPr>
            <p:ph type="body" sz="half" idx="23"/>
          </p:nvPr>
        </p:nvSpPr>
        <p:spPr>
          <a:xfrm>
            <a:off x="680828" y="5937327"/>
            <a:ext cx="3324755" cy="257040"/>
          </a:xfrm>
          <a:noFill/>
        </p:spPr>
        <p:txBody>
          <a:bodyPr/>
          <a:lstStyle/>
          <a:p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Tìm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video, </a:t>
            </a:r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nhạc</a:t>
            </a:r>
            <a:endParaRPr lang="zh-CN" altLang="en-US" sz="18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3" name="图片占位符 32"/>
          <p:cNvPicPr>
            <a:picLocks noGrp="1" noChangeAspect="1"/>
          </p:cNvPicPr>
          <p:nvPr>
            <p:ph type="pic" sz="quarter" idx="2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200" y="4539288"/>
            <a:ext cx="3469533" cy="1262325"/>
          </a:xfrm>
        </p:spPr>
      </p:pic>
      <p:sp>
        <p:nvSpPr>
          <p:cNvPr id="25" name="文本占位符 24"/>
          <p:cNvSpPr>
            <a:spLocks noGrp="1"/>
          </p:cNvSpPr>
          <p:nvPr>
            <p:ph type="body" sz="half" idx="25"/>
          </p:nvPr>
        </p:nvSpPr>
        <p:spPr>
          <a:xfrm>
            <a:off x="4434033" y="5937327"/>
            <a:ext cx="3324755" cy="257040"/>
          </a:xfrm>
        </p:spPr>
        <p:txBody>
          <a:bodyPr/>
          <a:lstStyle/>
          <a:p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Tìm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đ</a:t>
            </a:r>
            <a:r>
              <a:rPr lang="vi-VN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ờng</a:t>
            </a:r>
            <a:endParaRPr lang="zh-CN" altLang="en-US" sz="18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4" name="图片占位符 33"/>
          <p:cNvPicPr>
            <a:picLocks noGrp="1" noChangeAspect="1"/>
          </p:cNvPicPr>
          <p:nvPr>
            <p:ph type="pic" sz="quarter" idx="26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767" y="4539288"/>
            <a:ext cx="3469533" cy="1253088"/>
          </a:xfrm>
        </p:spPr>
      </p:pic>
      <p:sp>
        <p:nvSpPr>
          <p:cNvPr id="27" name="文本占位符 26"/>
          <p:cNvSpPr>
            <a:spLocks noGrp="1"/>
          </p:cNvSpPr>
          <p:nvPr>
            <p:ph type="body" sz="half" idx="27"/>
          </p:nvPr>
        </p:nvSpPr>
        <p:spPr>
          <a:xfrm>
            <a:off x="8239545" y="5937327"/>
            <a:ext cx="3324755" cy="257040"/>
          </a:xfrm>
        </p:spPr>
        <p:txBody>
          <a:bodyPr/>
          <a:lstStyle/>
          <a:p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Tắt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máy</a:t>
            </a:r>
            <a:endParaRPr lang="zh-CN" altLang="en-US" sz="18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2434992" y="627598"/>
            <a:ext cx="70549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Một</a:t>
            </a:r>
            <a:r>
              <a:rPr lang="en-US" altLang="zh-CN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số</a:t>
            </a:r>
            <a:r>
              <a:rPr lang="en-US" altLang="zh-CN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câu</a:t>
            </a:r>
            <a:r>
              <a:rPr lang="en-US" altLang="zh-CN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lệnh</a:t>
            </a:r>
            <a:r>
              <a:rPr lang="en-US" altLang="zh-CN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đặc</a:t>
            </a:r>
            <a:r>
              <a:rPr lang="en-US" altLang="zh-CN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biệt</a:t>
            </a:r>
            <a:endParaRPr lang="en-U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5" name="Kiểu 3D 14" descr="Water Planet">
                <a:extLst>
                  <a:ext uri="{FF2B5EF4-FFF2-40B4-BE49-F238E27FC236}">
                    <a16:creationId xmlns:a16="http://schemas.microsoft.com/office/drawing/2014/main" id="{25FEF31E-20CE-4B85-97B2-B6DABB6D47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1655915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10"/>
                  <am3d:raster rName="Office3DRenderer" rVer="16.0.8326">
                    <am3d:blip r:embed="rId11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5" name="Kiểu 3D 14" descr="Water Planet">
                <a:extLst>
                  <a:ext uri="{FF2B5EF4-FFF2-40B4-BE49-F238E27FC236}">
                    <a16:creationId xmlns:a16="http://schemas.microsoft.com/office/drawing/2014/main" id="{25FEF31E-20CE-4B85-97B2-B6DABB6D47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CA7DED10-AAA7-4EF9-9C26-448D38A537C8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18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97714282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begin" delay="0"/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begin" delay="0"/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begin" delay="0"/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begin" delay="0"/>
                                  </p:end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begin" delay="0"/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begin" delay="0"/>
                                  </p:end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19" grpId="0" build="p"/>
      <p:bldP spid="21" grpId="0" build="p"/>
      <p:bldP spid="23" grpId="0" build="p"/>
      <p:bldP spid="25" grpId="0" build="p"/>
      <p:bldP spid="27" grpId="0" build="p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2568525" y="3348975"/>
            <a:ext cx="7054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LỜI KẾT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66754" y="1810896"/>
            <a:ext cx="12584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400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6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5283201" y="1587390"/>
            <a:ext cx="1524231" cy="1524231"/>
          </a:xfrm>
          <a:prstGeom prst="rect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2400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Kiểu 3D 5" descr="Water Planet">
                <a:extLst>
                  <a:ext uri="{FF2B5EF4-FFF2-40B4-BE49-F238E27FC236}">
                    <a16:creationId xmlns:a16="http://schemas.microsoft.com/office/drawing/2014/main" id="{A7437CEC-C6EA-42B7-8F08-02C193F683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1655915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Kiểu 3D 5" descr="Water Planet">
                <a:extLst>
                  <a:ext uri="{FF2B5EF4-FFF2-40B4-BE49-F238E27FC236}">
                    <a16:creationId xmlns:a16="http://schemas.microsoft.com/office/drawing/2014/main" id="{A7437CEC-C6EA-42B7-8F08-02C193F683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6FB4AC7F-792C-4D1C-84DF-59929D578180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19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7170" name="Picture 2" descr="Image result for result gif transparent">
            <a:extLst>
              <a:ext uri="{FF2B5EF4-FFF2-40B4-BE49-F238E27FC236}">
                <a16:creationId xmlns:a16="http://schemas.microsoft.com/office/drawing/2014/main" id="{E9A15283-6305-4626-9BD9-8EDBD5DD054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934" y="2349505"/>
            <a:ext cx="2262752" cy="226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81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0">
        <p14:flash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0"/>
                            </p:stCondLst>
                            <p:childTnLst>
                              <p:par>
                                <p:cTn id="2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250"/>
                            </p:stCondLst>
                            <p:childTnLst>
                              <p:par>
                                <p:cTn id="3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2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9" grpId="0"/>
      <p:bldP spid="2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65213" y="3560806"/>
            <a:ext cx="24000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GIỚI THIỆU CHUNG</a:t>
            </a:r>
            <a:endParaRPr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222169" y="624097"/>
            <a:ext cx="5243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cs typeface="+mn-ea"/>
                <a:sym typeface="+mn-lt"/>
              </a:rPr>
              <a:t>NỘI DUNG CHÍNH</a:t>
            </a:r>
            <a:endParaRPr lang="en-US" sz="4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92EC562-6A49-4158-8FCD-4D08C4A71C92}"/>
              </a:ext>
            </a:extLst>
          </p:cNvPr>
          <p:cNvGrpSpPr/>
          <p:nvPr/>
        </p:nvGrpSpPr>
        <p:grpSpPr>
          <a:xfrm>
            <a:off x="697912" y="2132226"/>
            <a:ext cx="1359859" cy="1296775"/>
            <a:chOff x="62542" y="2122050"/>
            <a:chExt cx="1359859" cy="1296775"/>
          </a:xfrm>
        </p:grpSpPr>
        <p:sp>
          <p:nvSpPr>
            <p:cNvPr id="27" name="文本框 26"/>
            <p:cNvSpPr txBox="1"/>
            <p:nvPr/>
          </p:nvSpPr>
          <p:spPr>
            <a:xfrm>
              <a:off x="163910" y="2209801"/>
              <a:ext cx="12584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1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  <a:sym typeface="+mn-lt"/>
                </a:rPr>
                <a:t>01</a:t>
              </a:r>
              <a:endParaRPr lang="zh-CN" altLang="en-US" sz="6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28" name="矩形 27"/>
            <p:cNvSpPr/>
            <p:nvPr/>
          </p:nvSpPr>
          <p:spPr bwMode="auto">
            <a:xfrm>
              <a:off x="62542" y="2122050"/>
              <a:ext cx="1296775" cy="1296775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181214" y="4633851"/>
            <a:ext cx="26464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JAVA &amp; SWING</a:t>
            </a:r>
            <a:endParaRPr lang="zh-CN" alt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88D8CC5-19AB-4AA6-BDE6-84A2B381845F}"/>
              </a:ext>
            </a:extLst>
          </p:cNvPr>
          <p:cNvGrpSpPr/>
          <p:nvPr/>
        </p:nvGrpSpPr>
        <p:grpSpPr>
          <a:xfrm>
            <a:off x="3773831" y="3198686"/>
            <a:ext cx="1359860" cy="1296775"/>
            <a:chOff x="2380464" y="3156495"/>
            <a:chExt cx="1359860" cy="1296775"/>
          </a:xfrm>
        </p:grpSpPr>
        <p:sp>
          <p:nvSpPr>
            <p:cNvPr id="10" name="文本框 9"/>
            <p:cNvSpPr txBox="1"/>
            <p:nvPr/>
          </p:nvSpPr>
          <p:spPr>
            <a:xfrm>
              <a:off x="2481833" y="3244246"/>
              <a:ext cx="12584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1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  <a:sym typeface="+mn-lt"/>
                </a:rPr>
                <a:t>02</a:t>
              </a:r>
              <a:endParaRPr lang="zh-CN" altLang="en-US" sz="6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2380464" y="3156495"/>
              <a:ext cx="1296775" cy="1296775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6467517" y="4633851"/>
            <a:ext cx="22705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ỨNG DỤNG TRỢ LÝ ẢO</a:t>
            </a:r>
            <a:endParaRPr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09271D-7A56-4E47-AF96-D00A0C097207}"/>
              </a:ext>
            </a:extLst>
          </p:cNvPr>
          <p:cNvGrpSpPr/>
          <p:nvPr/>
        </p:nvGrpSpPr>
        <p:grpSpPr>
          <a:xfrm>
            <a:off x="6912833" y="3171187"/>
            <a:ext cx="1359860" cy="1296775"/>
            <a:chOff x="5186964" y="3156495"/>
            <a:chExt cx="1359860" cy="1296775"/>
          </a:xfrm>
        </p:grpSpPr>
        <p:sp>
          <p:nvSpPr>
            <p:cNvPr id="13" name="文本框 12"/>
            <p:cNvSpPr txBox="1"/>
            <p:nvPr/>
          </p:nvSpPr>
          <p:spPr>
            <a:xfrm>
              <a:off x="5288333" y="3244246"/>
              <a:ext cx="12584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1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  <a:sym typeface="+mn-lt"/>
                </a:rPr>
                <a:t>03</a:t>
              </a:r>
              <a:endParaRPr lang="zh-CN" altLang="en-US" sz="6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5186964" y="3156495"/>
              <a:ext cx="1296775" cy="1296775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9793368" y="3659315"/>
            <a:ext cx="1775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LỜI KẾT</a:t>
            </a:r>
            <a:endParaRPr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F2F473D-CEA2-4B43-AF7C-FB2868877C5E}"/>
              </a:ext>
            </a:extLst>
          </p:cNvPr>
          <p:cNvGrpSpPr/>
          <p:nvPr/>
        </p:nvGrpSpPr>
        <p:grpSpPr>
          <a:xfrm>
            <a:off x="10032860" y="2033717"/>
            <a:ext cx="1359860" cy="1296775"/>
            <a:chOff x="7866864" y="2122050"/>
            <a:chExt cx="1359860" cy="1296775"/>
          </a:xfrm>
        </p:grpSpPr>
        <p:sp>
          <p:nvSpPr>
            <p:cNvPr id="16" name="文本框 15"/>
            <p:cNvSpPr txBox="1"/>
            <p:nvPr/>
          </p:nvSpPr>
          <p:spPr>
            <a:xfrm>
              <a:off x="7968233" y="2209801"/>
              <a:ext cx="12584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1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  <a:sym typeface="+mn-lt"/>
                </a:rPr>
                <a:t>04</a:t>
              </a:r>
              <a:endParaRPr lang="zh-CN" altLang="en-US" sz="6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7866864" y="2122050"/>
              <a:ext cx="1296775" cy="1296775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050" name="Picture 2" descr="Image result for gear gif png">
            <a:extLst>
              <a:ext uri="{FF2B5EF4-FFF2-40B4-BE49-F238E27FC236}">
                <a16:creationId xmlns:a16="http://schemas.microsoft.com/office/drawing/2014/main" id="{C8640F20-635B-4159-87F6-2AB075F7DE4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693" y="283370"/>
            <a:ext cx="1512449" cy="151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1" name="Kiểu 3D 20" descr="Water Planet">
                <a:extLst>
                  <a:ext uri="{FF2B5EF4-FFF2-40B4-BE49-F238E27FC236}">
                    <a16:creationId xmlns:a16="http://schemas.microsoft.com/office/drawing/2014/main" id="{F2EB9B14-6C0F-4B2D-AEA0-3977460175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16085402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1" name="Kiểu 3D 20" descr="Water Planet">
                <a:extLst>
                  <a:ext uri="{FF2B5EF4-FFF2-40B4-BE49-F238E27FC236}">
                    <a16:creationId xmlns:a16="http://schemas.microsoft.com/office/drawing/2014/main" id="{F2EB9B14-6C0F-4B2D-AEA0-3977460175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Hình chữ nhật 21">
            <a:extLst>
              <a:ext uri="{FF2B5EF4-FFF2-40B4-BE49-F238E27FC236}">
                <a16:creationId xmlns:a16="http://schemas.microsoft.com/office/drawing/2014/main" id="{7D319ED1-A799-491B-A434-8ABFC2435367}"/>
              </a:ext>
            </a:extLst>
          </p:cNvPr>
          <p:cNvSpPr/>
          <p:nvPr/>
        </p:nvSpPr>
        <p:spPr>
          <a:xfrm>
            <a:off x="8210933" y="7359957"/>
            <a:ext cx="63454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2078486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9" dur="4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54 0.12314 C -0.08789 -0.02662 -0.12682 -0.33403 -0.04336 -0.56343 C 0.04049 -0.78936 0.21406 -0.85394 0.34349 -0.7044 C 0.4737 -0.55324 0.51172 -0.24607 0.42799 -0.01899 C 0.34492 0.21041 0.1724 0.27361 0.04154 0.12314 Z " pathEditMode="relative" rAng="12780000" ptsTypes="AAAAA">
                                      <p:cBhvr>
                                        <p:cTn id="11" dur="4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6" grpId="0"/>
      <p:bldP spid="9" grpId="0"/>
      <p:bldP spid="12" grpId="0"/>
      <p:bldP spid="15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76"/>
          <p:cNvGrpSpPr/>
          <p:nvPr/>
        </p:nvGrpSpPr>
        <p:grpSpPr>
          <a:xfrm>
            <a:off x="6444342" y="4879067"/>
            <a:ext cx="4368800" cy="1523999"/>
            <a:chOff x="4800600" y="3638550"/>
            <a:chExt cx="3276600" cy="1142999"/>
          </a:xfrm>
        </p:grpSpPr>
        <p:grpSp>
          <p:nvGrpSpPr>
            <p:cNvPr id="9" name="Group 68"/>
            <p:cNvGrpSpPr/>
            <p:nvPr/>
          </p:nvGrpSpPr>
          <p:grpSpPr>
            <a:xfrm>
              <a:off x="4800600" y="3638550"/>
              <a:ext cx="3276600" cy="609600"/>
              <a:chOff x="3124200" y="1962150"/>
              <a:chExt cx="3276600" cy="609600"/>
            </a:xfrm>
          </p:grpSpPr>
          <p:sp>
            <p:nvSpPr>
              <p:cNvPr id="70" name="Round Same Side Corner Rectangle 69"/>
              <p:cNvSpPr/>
              <p:nvPr/>
            </p:nvSpPr>
            <p:spPr bwMode="auto">
              <a:xfrm rot="5400000">
                <a:off x="4686300" y="857250"/>
                <a:ext cx="609600" cy="2819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71" name="Parallelogram 70"/>
              <p:cNvSpPr/>
              <p:nvPr/>
            </p:nvSpPr>
            <p:spPr bwMode="auto">
              <a:xfrm>
                <a:off x="3124200" y="1962150"/>
                <a:ext cx="762000" cy="609600"/>
              </a:xfrm>
              <a:prstGeom prst="parallelogram">
                <a:avLst>
                  <a:gd name="adj" fmla="val 45833"/>
                </a:avLst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72" name="Isosceles Triangle 71"/>
            <p:cNvSpPr/>
            <p:nvPr/>
          </p:nvSpPr>
          <p:spPr bwMode="auto">
            <a:xfrm rot="10800000">
              <a:off x="4800600" y="4248149"/>
              <a:ext cx="685800" cy="533400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7467600" y="4934635"/>
            <a:ext cx="2724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CSDL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phản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hồi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vẫn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chưa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đa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dạng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1333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0" name="Group 92"/>
          <p:cNvGrpSpPr/>
          <p:nvPr/>
        </p:nvGrpSpPr>
        <p:grpSpPr>
          <a:xfrm flipH="1">
            <a:off x="1422400" y="1600201"/>
            <a:ext cx="4368800" cy="1523999"/>
            <a:chOff x="4800600" y="1200150"/>
            <a:chExt cx="3276600" cy="1142999"/>
          </a:xfrm>
        </p:grpSpPr>
        <p:grpSp>
          <p:nvGrpSpPr>
            <p:cNvPr id="11" name="Group 93"/>
            <p:cNvGrpSpPr/>
            <p:nvPr/>
          </p:nvGrpSpPr>
          <p:grpSpPr>
            <a:xfrm>
              <a:off x="4800600" y="1200150"/>
              <a:ext cx="3276600" cy="609600"/>
              <a:chOff x="3124200" y="1962150"/>
              <a:chExt cx="3276600" cy="609600"/>
            </a:xfrm>
          </p:grpSpPr>
          <p:sp>
            <p:nvSpPr>
              <p:cNvPr id="96" name="Round Same Side Corner Rectangle 95"/>
              <p:cNvSpPr/>
              <p:nvPr/>
            </p:nvSpPr>
            <p:spPr bwMode="auto">
              <a:xfrm rot="5400000">
                <a:off x="4686300" y="857250"/>
                <a:ext cx="609600" cy="2819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97" name="Parallelogram 96"/>
              <p:cNvSpPr/>
              <p:nvPr/>
            </p:nvSpPr>
            <p:spPr bwMode="auto">
              <a:xfrm>
                <a:off x="3124200" y="1962150"/>
                <a:ext cx="762000" cy="609600"/>
              </a:xfrm>
              <a:prstGeom prst="parallelogram">
                <a:avLst>
                  <a:gd name="adj" fmla="val 45833"/>
                </a:avLst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sp>
          <p:nvSpPr>
            <p:cNvPr id="95" name="Isosceles Triangle 94"/>
            <p:cNvSpPr/>
            <p:nvPr/>
          </p:nvSpPr>
          <p:spPr bwMode="auto">
            <a:xfrm rot="10800000">
              <a:off x="4800600" y="1809749"/>
              <a:ext cx="685800" cy="533400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98" name="TextBox 97"/>
          <p:cNvSpPr txBox="1"/>
          <p:nvPr/>
        </p:nvSpPr>
        <p:spPr>
          <a:xfrm>
            <a:off x="2503297" y="1714212"/>
            <a:ext cx="332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ƯU ĐIỂM</a:t>
            </a:r>
            <a:endParaRPr lang="en-US" sz="3200" dirty="0">
              <a:solidFill>
                <a:schemeClr val="bg1"/>
              </a:solidFill>
            </a:endParaRPr>
          </a:p>
        </p:txBody>
      </p:sp>
      <p:grpSp>
        <p:nvGrpSpPr>
          <p:cNvPr id="46" name="Group 92">
            <a:extLst>
              <a:ext uri="{FF2B5EF4-FFF2-40B4-BE49-F238E27FC236}">
                <a16:creationId xmlns:a16="http://schemas.microsoft.com/office/drawing/2014/main" id="{D317ABC8-632D-4E4F-A451-1655E3E320B0}"/>
              </a:ext>
            </a:extLst>
          </p:cNvPr>
          <p:cNvGrpSpPr/>
          <p:nvPr/>
        </p:nvGrpSpPr>
        <p:grpSpPr>
          <a:xfrm flipH="1">
            <a:off x="1422400" y="3327402"/>
            <a:ext cx="4368800" cy="1523999"/>
            <a:chOff x="4800600" y="1200150"/>
            <a:chExt cx="3276600" cy="1142999"/>
          </a:xfrm>
        </p:grpSpPr>
        <p:grpSp>
          <p:nvGrpSpPr>
            <p:cNvPr id="49" name="Group 93">
              <a:extLst>
                <a:ext uri="{FF2B5EF4-FFF2-40B4-BE49-F238E27FC236}">
                  <a16:creationId xmlns:a16="http://schemas.microsoft.com/office/drawing/2014/main" id="{CA14BC5A-6E2C-43DA-AE0B-09EE86661055}"/>
                </a:ext>
              </a:extLst>
            </p:cNvPr>
            <p:cNvGrpSpPr/>
            <p:nvPr/>
          </p:nvGrpSpPr>
          <p:grpSpPr>
            <a:xfrm>
              <a:off x="4800600" y="1200150"/>
              <a:ext cx="3276600" cy="609600"/>
              <a:chOff x="3124200" y="1962150"/>
              <a:chExt cx="3276600" cy="609600"/>
            </a:xfrm>
          </p:grpSpPr>
          <p:sp>
            <p:nvSpPr>
              <p:cNvPr id="51" name="Round Same Side Corner Rectangle 95">
                <a:extLst>
                  <a:ext uri="{FF2B5EF4-FFF2-40B4-BE49-F238E27FC236}">
                    <a16:creationId xmlns:a16="http://schemas.microsoft.com/office/drawing/2014/main" id="{63F6B567-3FD9-4C7E-8876-89CA27214FBC}"/>
                  </a:ext>
                </a:extLst>
              </p:cNvPr>
              <p:cNvSpPr/>
              <p:nvPr/>
            </p:nvSpPr>
            <p:spPr bwMode="auto">
              <a:xfrm rot="5400000">
                <a:off x="4686300" y="857250"/>
                <a:ext cx="609600" cy="2819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2" name="Parallelogram 51">
                <a:extLst>
                  <a:ext uri="{FF2B5EF4-FFF2-40B4-BE49-F238E27FC236}">
                    <a16:creationId xmlns:a16="http://schemas.microsoft.com/office/drawing/2014/main" id="{0B60EDB5-A51C-432E-818A-EE8EC4884C73}"/>
                  </a:ext>
                </a:extLst>
              </p:cNvPr>
              <p:cNvSpPr/>
              <p:nvPr/>
            </p:nvSpPr>
            <p:spPr bwMode="auto">
              <a:xfrm>
                <a:off x="3124200" y="1962150"/>
                <a:ext cx="762000" cy="609600"/>
              </a:xfrm>
              <a:prstGeom prst="parallelogram">
                <a:avLst>
                  <a:gd name="adj" fmla="val 45833"/>
                </a:avLst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4C6D0F05-3A78-47CB-B538-28F69BCC50E4}"/>
                </a:ext>
              </a:extLst>
            </p:cNvPr>
            <p:cNvSpPr/>
            <p:nvPr/>
          </p:nvSpPr>
          <p:spPr bwMode="auto">
            <a:xfrm rot="10800000">
              <a:off x="4800600" y="1809749"/>
              <a:ext cx="685800" cy="533400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53" name="Group 92">
            <a:extLst>
              <a:ext uri="{FF2B5EF4-FFF2-40B4-BE49-F238E27FC236}">
                <a16:creationId xmlns:a16="http://schemas.microsoft.com/office/drawing/2014/main" id="{E8F08B9F-5B9A-4414-B4D5-D19947C60FD0}"/>
              </a:ext>
            </a:extLst>
          </p:cNvPr>
          <p:cNvGrpSpPr/>
          <p:nvPr/>
        </p:nvGrpSpPr>
        <p:grpSpPr>
          <a:xfrm flipH="1">
            <a:off x="1422400" y="5054602"/>
            <a:ext cx="4368800" cy="1523999"/>
            <a:chOff x="4800600" y="1200150"/>
            <a:chExt cx="3276600" cy="1142999"/>
          </a:xfrm>
        </p:grpSpPr>
        <p:grpSp>
          <p:nvGrpSpPr>
            <p:cNvPr id="54" name="Group 93">
              <a:extLst>
                <a:ext uri="{FF2B5EF4-FFF2-40B4-BE49-F238E27FC236}">
                  <a16:creationId xmlns:a16="http://schemas.microsoft.com/office/drawing/2014/main" id="{710F58CC-BE94-4A98-AB9D-2A9808D81636}"/>
                </a:ext>
              </a:extLst>
            </p:cNvPr>
            <p:cNvGrpSpPr/>
            <p:nvPr/>
          </p:nvGrpSpPr>
          <p:grpSpPr>
            <a:xfrm>
              <a:off x="4800600" y="1200150"/>
              <a:ext cx="3276600" cy="609600"/>
              <a:chOff x="3124200" y="1962150"/>
              <a:chExt cx="3276600" cy="609600"/>
            </a:xfrm>
          </p:grpSpPr>
          <p:sp>
            <p:nvSpPr>
              <p:cNvPr id="56" name="Round Same Side Corner Rectangle 95">
                <a:extLst>
                  <a:ext uri="{FF2B5EF4-FFF2-40B4-BE49-F238E27FC236}">
                    <a16:creationId xmlns:a16="http://schemas.microsoft.com/office/drawing/2014/main" id="{58B78548-4F9C-4EAD-919E-6EC7B5AEF368}"/>
                  </a:ext>
                </a:extLst>
              </p:cNvPr>
              <p:cNvSpPr/>
              <p:nvPr/>
            </p:nvSpPr>
            <p:spPr bwMode="auto">
              <a:xfrm rot="5400000">
                <a:off x="4686300" y="857250"/>
                <a:ext cx="609600" cy="2819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8" name="Parallelogram 57">
                <a:extLst>
                  <a:ext uri="{FF2B5EF4-FFF2-40B4-BE49-F238E27FC236}">
                    <a16:creationId xmlns:a16="http://schemas.microsoft.com/office/drawing/2014/main" id="{28F332E7-4E72-4357-8318-B810E6F0C0BE}"/>
                  </a:ext>
                </a:extLst>
              </p:cNvPr>
              <p:cNvSpPr/>
              <p:nvPr/>
            </p:nvSpPr>
            <p:spPr bwMode="auto">
              <a:xfrm>
                <a:off x="3124200" y="1962150"/>
                <a:ext cx="762000" cy="609600"/>
              </a:xfrm>
              <a:prstGeom prst="parallelogram">
                <a:avLst>
                  <a:gd name="adj" fmla="val 45833"/>
                </a:avLst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3576DD7E-BF62-49BD-B616-5EBA8965D2AB}"/>
                </a:ext>
              </a:extLst>
            </p:cNvPr>
            <p:cNvSpPr/>
            <p:nvPr/>
          </p:nvSpPr>
          <p:spPr bwMode="auto">
            <a:xfrm rot="10800000">
              <a:off x="4800600" y="1809749"/>
              <a:ext cx="685800" cy="533400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59" name="Group 76">
            <a:extLst>
              <a:ext uri="{FF2B5EF4-FFF2-40B4-BE49-F238E27FC236}">
                <a16:creationId xmlns:a16="http://schemas.microsoft.com/office/drawing/2014/main" id="{8E18DC91-E4EF-4552-AABB-12B2E2F32915}"/>
              </a:ext>
            </a:extLst>
          </p:cNvPr>
          <p:cNvGrpSpPr/>
          <p:nvPr/>
        </p:nvGrpSpPr>
        <p:grpSpPr>
          <a:xfrm>
            <a:off x="6495142" y="3151867"/>
            <a:ext cx="4368800" cy="1523999"/>
            <a:chOff x="4800600" y="3638550"/>
            <a:chExt cx="3276600" cy="1142999"/>
          </a:xfrm>
        </p:grpSpPr>
        <p:grpSp>
          <p:nvGrpSpPr>
            <p:cNvPr id="60" name="Group 68">
              <a:extLst>
                <a:ext uri="{FF2B5EF4-FFF2-40B4-BE49-F238E27FC236}">
                  <a16:creationId xmlns:a16="http://schemas.microsoft.com/office/drawing/2014/main" id="{B0E53114-663D-492F-848A-826E6CE22E37}"/>
                </a:ext>
              </a:extLst>
            </p:cNvPr>
            <p:cNvGrpSpPr/>
            <p:nvPr/>
          </p:nvGrpSpPr>
          <p:grpSpPr>
            <a:xfrm>
              <a:off x="4800600" y="3638550"/>
              <a:ext cx="3276600" cy="609600"/>
              <a:chOff x="3124200" y="1962150"/>
              <a:chExt cx="3276600" cy="609600"/>
            </a:xfrm>
          </p:grpSpPr>
          <p:sp>
            <p:nvSpPr>
              <p:cNvPr id="67" name="Round Same Side Corner Rectangle 69">
                <a:extLst>
                  <a:ext uri="{FF2B5EF4-FFF2-40B4-BE49-F238E27FC236}">
                    <a16:creationId xmlns:a16="http://schemas.microsoft.com/office/drawing/2014/main" id="{86DFD09B-E419-4E8A-B9B1-4DB3FB16E54E}"/>
                  </a:ext>
                </a:extLst>
              </p:cNvPr>
              <p:cNvSpPr/>
              <p:nvPr/>
            </p:nvSpPr>
            <p:spPr bwMode="auto">
              <a:xfrm rot="5400000">
                <a:off x="4686300" y="857250"/>
                <a:ext cx="609600" cy="2819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69" name="Parallelogram 68">
                <a:extLst>
                  <a:ext uri="{FF2B5EF4-FFF2-40B4-BE49-F238E27FC236}">
                    <a16:creationId xmlns:a16="http://schemas.microsoft.com/office/drawing/2014/main" id="{9FF23DD0-0048-4398-839D-FD311508680E}"/>
                  </a:ext>
                </a:extLst>
              </p:cNvPr>
              <p:cNvSpPr/>
              <p:nvPr/>
            </p:nvSpPr>
            <p:spPr bwMode="auto">
              <a:xfrm>
                <a:off x="3124200" y="1962150"/>
                <a:ext cx="762000" cy="609600"/>
              </a:xfrm>
              <a:prstGeom prst="parallelogram">
                <a:avLst>
                  <a:gd name="adj" fmla="val 45833"/>
                </a:avLst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7F148E4A-F9AC-4DD8-94D9-AA9D20AABCDA}"/>
                </a:ext>
              </a:extLst>
            </p:cNvPr>
            <p:cNvSpPr/>
            <p:nvPr/>
          </p:nvSpPr>
          <p:spPr bwMode="auto">
            <a:xfrm rot="10800000">
              <a:off x="4800600" y="4248149"/>
              <a:ext cx="685800" cy="533400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73" name="Group 76">
            <a:extLst>
              <a:ext uri="{FF2B5EF4-FFF2-40B4-BE49-F238E27FC236}">
                <a16:creationId xmlns:a16="http://schemas.microsoft.com/office/drawing/2014/main" id="{D562D35B-45DD-45F4-8997-4DDA8D2FECBC}"/>
              </a:ext>
            </a:extLst>
          </p:cNvPr>
          <p:cNvGrpSpPr/>
          <p:nvPr/>
        </p:nvGrpSpPr>
        <p:grpSpPr>
          <a:xfrm>
            <a:off x="6444342" y="1438963"/>
            <a:ext cx="4368800" cy="1523999"/>
            <a:chOff x="4800600" y="3638550"/>
            <a:chExt cx="3276600" cy="1142999"/>
          </a:xfrm>
        </p:grpSpPr>
        <p:grpSp>
          <p:nvGrpSpPr>
            <p:cNvPr id="75" name="Group 68">
              <a:extLst>
                <a:ext uri="{FF2B5EF4-FFF2-40B4-BE49-F238E27FC236}">
                  <a16:creationId xmlns:a16="http://schemas.microsoft.com/office/drawing/2014/main" id="{1253A287-1B30-4D08-81E1-2F94EDA4F6A0}"/>
                </a:ext>
              </a:extLst>
            </p:cNvPr>
            <p:cNvGrpSpPr/>
            <p:nvPr/>
          </p:nvGrpSpPr>
          <p:grpSpPr>
            <a:xfrm>
              <a:off x="4800600" y="3638550"/>
              <a:ext cx="3276600" cy="609600"/>
              <a:chOff x="3124200" y="1962150"/>
              <a:chExt cx="3276600" cy="609600"/>
            </a:xfrm>
          </p:grpSpPr>
          <p:sp>
            <p:nvSpPr>
              <p:cNvPr id="77" name="Round Same Side Corner Rectangle 69">
                <a:extLst>
                  <a:ext uri="{FF2B5EF4-FFF2-40B4-BE49-F238E27FC236}">
                    <a16:creationId xmlns:a16="http://schemas.microsoft.com/office/drawing/2014/main" id="{03BFC46E-A93E-49B8-ABD2-0FF7E964F2F8}"/>
                  </a:ext>
                </a:extLst>
              </p:cNvPr>
              <p:cNvSpPr/>
              <p:nvPr/>
            </p:nvSpPr>
            <p:spPr bwMode="auto">
              <a:xfrm rot="5400000">
                <a:off x="4686300" y="857250"/>
                <a:ext cx="609600" cy="2819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78" name="Parallelogram 77">
                <a:extLst>
                  <a:ext uri="{FF2B5EF4-FFF2-40B4-BE49-F238E27FC236}">
                    <a16:creationId xmlns:a16="http://schemas.microsoft.com/office/drawing/2014/main" id="{930B621F-E147-4052-AD59-C0A9122A3F98}"/>
                  </a:ext>
                </a:extLst>
              </p:cNvPr>
              <p:cNvSpPr/>
              <p:nvPr/>
            </p:nvSpPr>
            <p:spPr bwMode="auto">
              <a:xfrm>
                <a:off x="3124200" y="1962150"/>
                <a:ext cx="762000" cy="609600"/>
              </a:xfrm>
              <a:prstGeom prst="parallelogram">
                <a:avLst>
                  <a:gd name="adj" fmla="val 45833"/>
                </a:avLst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76" name="Isosceles Triangle 75">
              <a:extLst>
                <a:ext uri="{FF2B5EF4-FFF2-40B4-BE49-F238E27FC236}">
                  <a16:creationId xmlns:a16="http://schemas.microsoft.com/office/drawing/2014/main" id="{A6DAB7BC-1501-4A09-81DA-40D2FD485125}"/>
                </a:ext>
              </a:extLst>
            </p:cNvPr>
            <p:cNvSpPr/>
            <p:nvPr/>
          </p:nvSpPr>
          <p:spPr bwMode="auto">
            <a:xfrm rot="10800000">
              <a:off x="4800600" y="4248149"/>
              <a:ext cx="685800" cy="533400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F4E99FF0-874D-4C5F-852A-D11E79FA603D}"/>
              </a:ext>
            </a:extLst>
          </p:cNvPr>
          <p:cNvSpPr txBox="1"/>
          <p:nvPr/>
        </p:nvSpPr>
        <p:spPr>
          <a:xfrm>
            <a:off x="1854200" y="3410635"/>
            <a:ext cx="332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sáng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tạo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giúp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tiết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kiệm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thời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en-US" sz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FAA12D0-DF0D-4B05-B21A-6CD94F0F8C03}"/>
              </a:ext>
            </a:extLst>
          </p:cNvPr>
          <p:cNvSpPr txBox="1"/>
          <p:nvPr/>
        </p:nvSpPr>
        <p:spPr>
          <a:xfrm>
            <a:off x="1774371" y="5092767"/>
            <a:ext cx="3501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Mang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đến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nhiều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trải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nghiệm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mới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lạ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Windows.</a:t>
            </a:r>
            <a:endParaRPr lang="en-US" sz="1333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B46FF6A-CBCF-4FFE-ADBA-140C9F6CD70D}"/>
              </a:ext>
            </a:extLst>
          </p:cNvPr>
          <p:cNvSpPr txBox="1"/>
          <p:nvPr/>
        </p:nvSpPr>
        <p:spPr>
          <a:xfrm>
            <a:off x="7187706" y="3207435"/>
            <a:ext cx="3004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Còn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lỗi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kỹ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thuật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hoặc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hiển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thị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B49F4D6-48EB-4E02-B6C4-CD3B1AD8B1D9}"/>
              </a:ext>
            </a:extLst>
          </p:cNvPr>
          <p:cNvSpPr txBox="1"/>
          <p:nvPr/>
        </p:nvSpPr>
        <p:spPr>
          <a:xfrm>
            <a:off x="7139578" y="1518568"/>
            <a:ext cx="3182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HẠN CHẾ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185D2C58-C89A-4BBA-8271-320524A57AEF}"/>
              </a:ext>
            </a:extLst>
          </p:cNvPr>
          <p:cNvSpPr/>
          <p:nvPr/>
        </p:nvSpPr>
        <p:spPr>
          <a:xfrm>
            <a:off x="4506558" y="77194"/>
            <a:ext cx="31788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cs typeface="+mn-ea"/>
                <a:sym typeface="+mn-lt"/>
              </a:rPr>
              <a:t>ĐÁNH GIÁ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4102" name="Picture 6" descr="Related image">
            <a:extLst>
              <a:ext uri="{FF2B5EF4-FFF2-40B4-BE49-F238E27FC236}">
                <a16:creationId xmlns:a16="http://schemas.microsoft.com/office/drawing/2014/main" id="{5FEFABF5-AF04-481D-AE6C-D206F7077F6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040" y="862312"/>
            <a:ext cx="1267079" cy="95030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3" name="Kiểu 3D 42" descr="Water Planet">
                <a:extLst>
                  <a:ext uri="{FF2B5EF4-FFF2-40B4-BE49-F238E27FC236}">
                    <a16:creationId xmlns:a16="http://schemas.microsoft.com/office/drawing/2014/main" id="{71BA04A6-A330-4881-84CB-6772079FF97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27505100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3" name="Kiểu 3D 42" descr="Water Planet">
                <a:extLst>
                  <a:ext uri="{FF2B5EF4-FFF2-40B4-BE49-F238E27FC236}">
                    <a16:creationId xmlns:a16="http://schemas.microsoft.com/office/drawing/2014/main" id="{71BA04A6-A330-4881-84CB-6772079FF9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44" name="Hình chữ nhật 43">
            <a:extLst>
              <a:ext uri="{FF2B5EF4-FFF2-40B4-BE49-F238E27FC236}">
                <a16:creationId xmlns:a16="http://schemas.microsoft.com/office/drawing/2014/main" id="{D23F92C6-FFBB-4CB4-A93F-41D8F4447613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20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1630491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98" grpId="0"/>
      <p:bldP spid="79" grpId="0"/>
      <p:bldP spid="80" grpId="0"/>
      <p:bldP spid="81" grpId="0"/>
      <p:bldP spid="82" grpId="0"/>
      <p:bldP spid="4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29"/>
          <p:cNvSpPr>
            <a:spLocks noGrp="1"/>
          </p:cNvSpPr>
          <p:nvPr>
            <p:ph type="sldNum" sz="quarter" idx="4294967295"/>
          </p:nvPr>
        </p:nvSpPr>
        <p:spPr>
          <a:xfrm>
            <a:off x="11684000" y="6409267"/>
            <a:ext cx="508000" cy="366184"/>
          </a:xfrm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2" name="Group 58"/>
          <p:cNvGrpSpPr/>
          <p:nvPr/>
        </p:nvGrpSpPr>
        <p:grpSpPr>
          <a:xfrm>
            <a:off x="1704803" y="2037620"/>
            <a:ext cx="2979093" cy="1579435"/>
            <a:chOff x="7174194" y="1246816"/>
            <a:chExt cx="2004043" cy="1184576"/>
          </a:xfrm>
          <a:solidFill>
            <a:schemeClr val="tx1">
              <a:alpha val="30000"/>
            </a:schemeClr>
          </a:solidFill>
        </p:grpSpPr>
        <p:sp>
          <p:nvSpPr>
            <p:cNvPr id="53" name="TextBox 52"/>
            <p:cNvSpPr txBox="1"/>
            <p:nvPr/>
          </p:nvSpPr>
          <p:spPr>
            <a:xfrm>
              <a:off x="7174425" y="1600395"/>
              <a:ext cx="2003812" cy="830997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Tăng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cường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số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lượng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thuật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toán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giúp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cho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ứng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dụng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hoạt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động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ổn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định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h</a:t>
              </a:r>
              <a:r>
                <a:rPr lang="vi-VN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ơ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n.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174194" y="1246816"/>
              <a:ext cx="1134418" cy="276999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400" b="1" dirty="0" err="1">
                  <a:solidFill>
                    <a:schemeClr val="accent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Thuật</a:t>
              </a:r>
              <a:r>
                <a:rPr lang="en-US" altLang="zh-CN" sz="2400" b="1" dirty="0">
                  <a:solidFill>
                    <a:schemeClr val="accent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zh-CN" sz="2400" b="1" dirty="0" err="1">
                  <a:solidFill>
                    <a:schemeClr val="accent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toán</a:t>
              </a:r>
              <a:endParaRPr lang="en-US" sz="24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9" name="Group 64"/>
          <p:cNvGrpSpPr/>
          <p:nvPr/>
        </p:nvGrpSpPr>
        <p:grpSpPr>
          <a:xfrm rot="19223737">
            <a:off x="4785224" y="2745364"/>
            <a:ext cx="2387944" cy="2387944"/>
            <a:chOff x="3274424" y="1575559"/>
            <a:chExt cx="2253978" cy="2253978"/>
          </a:xfrm>
        </p:grpSpPr>
        <p:sp>
          <p:nvSpPr>
            <p:cNvPr id="58" name="Oval 57"/>
            <p:cNvSpPr/>
            <p:nvPr/>
          </p:nvSpPr>
          <p:spPr>
            <a:xfrm>
              <a:off x="3274424" y="1575559"/>
              <a:ext cx="2253978" cy="22539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cene3d>
              <a:camera prst="isometricTopUp">
                <a:rot lat="21594000" lon="20400000" rev="0"/>
              </a:camera>
              <a:lightRig rig="threePt" dir="t"/>
            </a:scene3d>
            <a:sp3d extrusionH="381000">
              <a:bevelT w="0" h="0" prst="convex"/>
              <a:extrusionClr>
                <a:schemeClr val="accent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1" name="Oval 60"/>
            <p:cNvSpPr/>
            <p:nvPr/>
          </p:nvSpPr>
          <p:spPr>
            <a:xfrm>
              <a:off x="3558434" y="1859569"/>
              <a:ext cx="1685959" cy="1685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isometricTopUp">
                <a:rot lat="21594000" lon="20400000" rev="0"/>
              </a:camera>
              <a:lightRig rig="threePt" dir="t"/>
            </a:scene3d>
            <a:sp3d>
              <a:bevelT w="0" h="0" prst="convex"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2" name="Oval 61"/>
            <p:cNvSpPr/>
            <p:nvPr/>
          </p:nvSpPr>
          <p:spPr>
            <a:xfrm>
              <a:off x="3809122" y="2110257"/>
              <a:ext cx="1184583" cy="11845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cene3d>
              <a:camera prst="isometricTopUp">
                <a:rot lat="21594000" lon="20400000" rev="0"/>
              </a:camera>
              <a:lightRig rig="threePt" dir="t"/>
            </a:scene3d>
            <a:sp3d>
              <a:bevelT w="0" h="0" prst="convex"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3" name="Oval 62"/>
            <p:cNvSpPr/>
            <p:nvPr/>
          </p:nvSpPr>
          <p:spPr>
            <a:xfrm>
              <a:off x="3970688" y="2271823"/>
              <a:ext cx="861450" cy="86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isometricTopUp">
                <a:rot lat="21594000" lon="20400000" rev="0"/>
              </a:camera>
              <a:lightRig rig="threePt" dir="t"/>
            </a:scene3d>
            <a:sp3d>
              <a:bevelT w="0" h="0" prst="convex"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10" name="Group 86"/>
          <p:cNvGrpSpPr/>
          <p:nvPr/>
        </p:nvGrpSpPr>
        <p:grpSpPr>
          <a:xfrm rot="8404606">
            <a:off x="5659467" y="2724715"/>
            <a:ext cx="2210029" cy="1207349"/>
            <a:chOff x="3990975" y="2525713"/>
            <a:chExt cx="1697038" cy="927100"/>
          </a:xfrm>
        </p:grpSpPr>
        <p:sp>
          <p:nvSpPr>
            <p:cNvPr id="4113" name="Freeform 17"/>
            <p:cNvSpPr>
              <a:spLocks/>
            </p:cNvSpPr>
            <p:nvPr/>
          </p:nvSpPr>
          <p:spPr bwMode="auto">
            <a:xfrm>
              <a:off x="4016375" y="2970213"/>
              <a:ext cx="363538" cy="330200"/>
            </a:xfrm>
            <a:custGeom>
              <a:avLst/>
              <a:gdLst/>
              <a:ahLst/>
              <a:cxnLst>
                <a:cxn ang="0">
                  <a:pos x="236" y="0"/>
                </a:cxn>
                <a:cxn ang="0">
                  <a:pos x="271" y="128"/>
                </a:cxn>
                <a:cxn ang="0">
                  <a:pos x="236" y="0"/>
                </a:cxn>
              </a:cxnLst>
              <a:rect l="0" t="0" r="r" b="b"/>
              <a:pathLst>
                <a:path w="271" h="245">
                  <a:moveTo>
                    <a:pt x="236" y="0"/>
                  </a:moveTo>
                  <a:cubicBezTo>
                    <a:pt x="23" y="81"/>
                    <a:pt x="0" y="245"/>
                    <a:pt x="271" y="128"/>
                  </a:cubicBezTo>
                  <a:lnTo>
                    <a:pt x="23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114" name="Freeform 18"/>
            <p:cNvSpPr>
              <a:spLocks/>
            </p:cNvSpPr>
            <p:nvPr/>
          </p:nvSpPr>
          <p:spPr bwMode="auto">
            <a:xfrm>
              <a:off x="3990975" y="2651125"/>
              <a:ext cx="404813" cy="327025"/>
            </a:xfrm>
            <a:custGeom>
              <a:avLst/>
              <a:gdLst/>
              <a:ahLst/>
              <a:cxnLst>
                <a:cxn ang="0">
                  <a:pos x="255" y="244"/>
                </a:cxn>
                <a:cxn ang="0">
                  <a:pos x="302" y="121"/>
                </a:cxn>
                <a:cxn ang="0">
                  <a:pos x="255" y="244"/>
                </a:cxn>
              </a:cxnLst>
              <a:rect l="0" t="0" r="r" b="b"/>
              <a:pathLst>
                <a:path w="302" h="244">
                  <a:moveTo>
                    <a:pt x="255" y="244"/>
                  </a:moveTo>
                  <a:cubicBezTo>
                    <a:pt x="0" y="106"/>
                    <a:pt x="50" y="0"/>
                    <a:pt x="302" y="121"/>
                  </a:cubicBezTo>
                  <a:lnTo>
                    <a:pt x="255" y="24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115" name="Freeform 19"/>
            <p:cNvSpPr>
              <a:spLocks/>
            </p:cNvSpPr>
            <p:nvPr/>
          </p:nvSpPr>
          <p:spPr bwMode="auto">
            <a:xfrm>
              <a:off x="5297488" y="3011488"/>
              <a:ext cx="390525" cy="41275"/>
            </a:xfrm>
            <a:custGeom>
              <a:avLst/>
              <a:gdLst/>
              <a:ahLst/>
              <a:cxnLst>
                <a:cxn ang="0">
                  <a:pos x="73" y="2"/>
                </a:cxn>
                <a:cxn ang="0">
                  <a:pos x="0" y="8"/>
                </a:cxn>
                <a:cxn ang="0">
                  <a:pos x="72" y="21"/>
                </a:cxn>
                <a:cxn ang="0">
                  <a:pos x="291" y="27"/>
                </a:cxn>
                <a:cxn ang="0">
                  <a:pos x="292" y="24"/>
                </a:cxn>
                <a:cxn ang="0">
                  <a:pos x="73" y="2"/>
                </a:cxn>
              </a:cxnLst>
              <a:rect l="0" t="0" r="r" b="b"/>
              <a:pathLst>
                <a:path w="292" h="30">
                  <a:moveTo>
                    <a:pt x="73" y="2"/>
                  </a:moveTo>
                  <a:cubicBezTo>
                    <a:pt x="33" y="0"/>
                    <a:pt x="1" y="2"/>
                    <a:pt x="0" y="8"/>
                  </a:cubicBezTo>
                  <a:cubicBezTo>
                    <a:pt x="0" y="13"/>
                    <a:pt x="32" y="19"/>
                    <a:pt x="72" y="21"/>
                  </a:cubicBezTo>
                  <a:cubicBezTo>
                    <a:pt x="100" y="22"/>
                    <a:pt x="279" y="30"/>
                    <a:pt x="291" y="27"/>
                  </a:cubicBezTo>
                  <a:cubicBezTo>
                    <a:pt x="292" y="26"/>
                    <a:pt x="292" y="26"/>
                    <a:pt x="292" y="24"/>
                  </a:cubicBezTo>
                  <a:cubicBezTo>
                    <a:pt x="280" y="21"/>
                    <a:pt x="101" y="3"/>
                    <a:pt x="73" y="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117" name="Freeform 21"/>
            <p:cNvSpPr>
              <a:spLocks/>
            </p:cNvSpPr>
            <p:nvPr/>
          </p:nvSpPr>
          <p:spPr bwMode="auto">
            <a:xfrm>
              <a:off x="4333875" y="2951163"/>
              <a:ext cx="1028700" cy="134938"/>
            </a:xfrm>
            <a:custGeom>
              <a:avLst/>
              <a:gdLst/>
              <a:ahLst/>
              <a:cxnLst>
                <a:cxn ang="0">
                  <a:pos x="768" y="10"/>
                </a:cxn>
                <a:cxn ang="0">
                  <a:pos x="0" y="9"/>
                </a:cxn>
                <a:cxn ang="0">
                  <a:pos x="0" y="26"/>
                </a:cxn>
                <a:cxn ang="0">
                  <a:pos x="763" y="100"/>
                </a:cxn>
                <a:cxn ang="0">
                  <a:pos x="768" y="10"/>
                </a:cxn>
              </a:cxnLst>
              <a:rect l="0" t="0" r="r" b="b"/>
              <a:pathLst>
                <a:path w="768" h="100">
                  <a:moveTo>
                    <a:pt x="768" y="10"/>
                  </a:moveTo>
                  <a:cubicBezTo>
                    <a:pt x="512" y="0"/>
                    <a:pt x="257" y="0"/>
                    <a:pt x="0" y="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254" y="60"/>
                    <a:pt x="508" y="85"/>
                    <a:pt x="763" y="100"/>
                  </a:cubicBezTo>
                  <a:lnTo>
                    <a:pt x="768" y="1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118" name="Freeform 22"/>
            <p:cNvSpPr>
              <a:spLocks/>
            </p:cNvSpPr>
            <p:nvPr/>
          </p:nvSpPr>
          <p:spPr bwMode="auto">
            <a:xfrm>
              <a:off x="5111750" y="2957513"/>
              <a:ext cx="307975" cy="128588"/>
            </a:xfrm>
            <a:custGeom>
              <a:avLst/>
              <a:gdLst/>
              <a:ahLst/>
              <a:cxnLst>
                <a:cxn ang="0">
                  <a:pos x="187" y="5"/>
                </a:cxn>
                <a:cxn ang="0">
                  <a:pos x="10" y="0"/>
                </a:cxn>
                <a:cxn ang="0">
                  <a:pos x="0" y="82"/>
                </a:cxn>
                <a:cxn ang="0">
                  <a:pos x="182" y="95"/>
                </a:cxn>
                <a:cxn ang="0">
                  <a:pos x="187" y="5"/>
                </a:cxn>
              </a:cxnLst>
              <a:rect l="0" t="0" r="r" b="b"/>
              <a:pathLst>
                <a:path w="230" h="95">
                  <a:moveTo>
                    <a:pt x="187" y="5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4" y="14"/>
                    <a:pt x="40" y="66"/>
                    <a:pt x="0" y="82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230" y="85"/>
                    <a:pt x="228" y="17"/>
                    <a:pt x="187" y="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119" name="Freeform 23"/>
            <p:cNvSpPr>
              <a:spLocks/>
            </p:cNvSpPr>
            <p:nvPr/>
          </p:nvSpPr>
          <p:spPr bwMode="auto">
            <a:xfrm>
              <a:off x="4324350" y="2525713"/>
              <a:ext cx="420688" cy="466725"/>
            </a:xfrm>
            <a:custGeom>
              <a:avLst/>
              <a:gdLst/>
              <a:ahLst/>
              <a:cxnLst>
                <a:cxn ang="0">
                  <a:pos x="314" y="348"/>
                </a:cxn>
                <a:cxn ang="0">
                  <a:pos x="0" y="334"/>
                </a:cxn>
                <a:cxn ang="0">
                  <a:pos x="314" y="348"/>
                </a:cxn>
              </a:cxnLst>
              <a:rect l="0" t="0" r="r" b="b"/>
              <a:pathLst>
                <a:path w="314" h="348">
                  <a:moveTo>
                    <a:pt x="314" y="34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78" y="44"/>
                    <a:pt x="280" y="0"/>
                    <a:pt x="314" y="34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120" name="Freeform 24"/>
            <p:cNvSpPr>
              <a:spLocks/>
            </p:cNvSpPr>
            <p:nvPr/>
          </p:nvSpPr>
          <p:spPr bwMode="auto">
            <a:xfrm>
              <a:off x="4324350" y="2974975"/>
              <a:ext cx="420688" cy="477838"/>
            </a:xfrm>
            <a:custGeom>
              <a:avLst/>
              <a:gdLst/>
              <a:ahLst/>
              <a:cxnLst>
                <a:cxn ang="0">
                  <a:pos x="314" y="14"/>
                </a:cxn>
                <a:cxn ang="0">
                  <a:pos x="0" y="0"/>
                </a:cxn>
                <a:cxn ang="0">
                  <a:pos x="314" y="14"/>
                </a:cxn>
              </a:cxnLst>
              <a:rect l="0" t="0" r="r" b="b"/>
              <a:pathLst>
                <a:path w="314" h="356">
                  <a:moveTo>
                    <a:pt x="314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9" y="296"/>
                    <a:pt x="247" y="356"/>
                    <a:pt x="314" y="14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grpSp>
        <p:nvGrpSpPr>
          <p:cNvPr id="11" name="Group 58"/>
          <p:cNvGrpSpPr/>
          <p:nvPr/>
        </p:nvGrpSpPr>
        <p:grpSpPr>
          <a:xfrm>
            <a:off x="1675625" y="4228366"/>
            <a:ext cx="2671750" cy="1280711"/>
            <a:chOff x="7174424" y="1391504"/>
            <a:chExt cx="2003812" cy="960533"/>
          </a:xfrm>
          <a:solidFill>
            <a:schemeClr val="tx1">
              <a:alpha val="30000"/>
            </a:schemeClr>
          </a:solidFill>
        </p:grpSpPr>
        <p:sp>
          <p:nvSpPr>
            <p:cNvPr id="68" name="TextBox 67"/>
            <p:cNvSpPr txBox="1"/>
            <p:nvPr/>
          </p:nvSpPr>
          <p:spPr>
            <a:xfrm>
              <a:off x="7174424" y="1728789"/>
              <a:ext cx="2003812" cy="623248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Tạo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CSDL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rộng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lớn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giúp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cho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việc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phản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hồi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đa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dạng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sinh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động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h</a:t>
              </a:r>
              <a:r>
                <a:rPr lang="vi-VN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ơ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n.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7174424" y="1391504"/>
              <a:ext cx="1247937" cy="230833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000" b="1" dirty="0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</a:t>
              </a:r>
              <a:r>
                <a:rPr lang="vi-VN" altLang="zh-CN" sz="2000" b="1" dirty="0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ơ</a:t>
              </a:r>
              <a:r>
                <a:rPr lang="en-US" altLang="zh-CN" sz="2000" b="1" dirty="0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zh-CN" sz="2000" b="1" dirty="0" err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sở</a:t>
              </a:r>
              <a:r>
                <a:rPr lang="en-US" altLang="zh-CN" sz="2000" b="1" dirty="0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zh-CN" sz="2000" b="1" dirty="0" err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dữ</a:t>
              </a:r>
              <a:r>
                <a:rPr lang="en-US" altLang="zh-CN" sz="2000" b="1" dirty="0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zh-CN" sz="2000" b="1" dirty="0" err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liệu</a:t>
              </a:r>
              <a:endParaRPr lang="en-US" sz="2000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2" name="Group 58"/>
          <p:cNvGrpSpPr/>
          <p:nvPr/>
        </p:nvGrpSpPr>
        <p:grpSpPr>
          <a:xfrm>
            <a:off x="7846066" y="2107756"/>
            <a:ext cx="2623874" cy="1789435"/>
            <a:chOff x="7571451" y="1297065"/>
            <a:chExt cx="1775026" cy="1342075"/>
          </a:xfrm>
          <a:solidFill>
            <a:schemeClr val="tx1">
              <a:alpha val="30000"/>
            </a:schemeClr>
          </a:solidFill>
        </p:grpSpPr>
        <p:sp>
          <p:nvSpPr>
            <p:cNvPr id="73" name="TextBox 72"/>
            <p:cNvSpPr txBox="1"/>
            <p:nvPr/>
          </p:nvSpPr>
          <p:spPr>
            <a:xfrm>
              <a:off x="7571451" y="1600395"/>
              <a:ext cx="1775025" cy="1038745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r" defTabSz="1219170">
                <a:spcBef>
                  <a:spcPct val="20000"/>
                </a:spcBef>
                <a:defRPr/>
              </a:pP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Chỉnh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sửa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giao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diện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ngày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càng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thân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thiện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với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ng</a:t>
              </a:r>
              <a:r>
                <a:rPr lang="vi-VN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ư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ời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dùng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và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đến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trải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nghiệm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tốt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h</a:t>
              </a:r>
              <a:r>
                <a:rPr lang="vi-VN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ơ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n.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8650282" y="1297065"/>
              <a:ext cx="696195" cy="230833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altLang="zh-CN" sz="2000" b="1" dirty="0">
                  <a:solidFill>
                    <a:schemeClr val="accent6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UI &amp; UX</a:t>
              </a:r>
              <a:endParaRPr lang="en-US" sz="2000" b="1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3" name="Group 58"/>
          <p:cNvGrpSpPr/>
          <p:nvPr/>
        </p:nvGrpSpPr>
        <p:grpSpPr>
          <a:xfrm>
            <a:off x="7923535" y="4364673"/>
            <a:ext cx="2490938" cy="950612"/>
            <a:chOff x="7478275" y="1391504"/>
            <a:chExt cx="1868203" cy="712959"/>
          </a:xfrm>
          <a:solidFill>
            <a:schemeClr val="tx1">
              <a:alpha val="30000"/>
            </a:schemeClr>
          </a:solidFill>
        </p:grpSpPr>
        <p:sp>
          <p:nvSpPr>
            <p:cNvPr id="80" name="TextBox 79"/>
            <p:cNvSpPr txBox="1"/>
            <p:nvPr/>
          </p:nvSpPr>
          <p:spPr>
            <a:xfrm>
              <a:off x="7478275" y="1688964"/>
              <a:ext cx="1868202" cy="41549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r" defTabSz="1219170">
                <a:spcBef>
                  <a:spcPct val="20000"/>
                </a:spcBef>
                <a:defRPr/>
              </a:pP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Nâng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tầm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ứng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dụng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thành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một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AI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lớn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mạnh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9077173" y="1391504"/>
              <a:ext cx="269305" cy="276999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altLang="zh-CN" sz="2400" b="1" dirty="0">
                  <a:solidFill>
                    <a:schemeClr val="accent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AI</a:t>
              </a:r>
              <a:endParaRPr lang="en-US" sz="2400" b="1" dirty="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C8FE50A-BFE6-4A79-8739-A66F92D04E44}"/>
              </a:ext>
            </a:extLst>
          </p:cNvPr>
          <p:cNvGrpSpPr/>
          <p:nvPr/>
        </p:nvGrpSpPr>
        <p:grpSpPr>
          <a:xfrm>
            <a:off x="770154" y="4333736"/>
            <a:ext cx="785277" cy="786992"/>
            <a:chOff x="770154" y="4333736"/>
            <a:chExt cx="785277" cy="786992"/>
          </a:xfrm>
        </p:grpSpPr>
        <p:sp>
          <p:nvSpPr>
            <p:cNvPr id="91" name="Oval 12"/>
            <p:cNvSpPr>
              <a:spLocks noChangeArrowheads="1"/>
            </p:cNvSpPr>
            <p:nvPr/>
          </p:nvSpPr>
          <p:spPr bwMode="auto">
            <a:xfrm>
              <a:off x="770154" y="4333736"/>
              <a:ext cx="785277" cy="786992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5B793A0-01DC-4CB6-BE4D-358AD0F62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893" y="4448847"/>
              <a:ext cx="530735" cy="530735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05FE598-090C-4858-9571-E3534CEEBC2A}"/>
              </a:ext>
            </a:extLst>
          </p:cNvPr>
          <p:cNvGrpSpPr/>
          <p:nvPr/>
        </p:nvGrpSpPr>
        <p:grpSpPr>
          <a:xfrm>
            <a:off x="767820" y="1894961"/>
            <a:ext cx="781848" cy="786992"/>
            <a:chOff x="767820" y="1894961"/>
            <a:chExt cx="781848" cy="786992"/>
          </a:xfrm>
        </p:grpSpPr>
        <p:sp>
          <p:nvSpPr>
            <p:cNvPr id="59" name="Oval 7"/>
            <p:cNvSpPr>
              <a:spLocks noChangeArrowheads="1"/>
            </p:cNvSpPr>
            <p:nvPr/>
          </p:nvSpPr>
          <p:spPr bwMode="auto">
            <a:xfrm>
              <a:off x="767820" y="1894961"/>
              <a:ext cx="781848" cy="78699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12FA360-7851-4530-9217-47CD9BD26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338" y="2021312"/>
              <a:ext cx="534290" cy="53429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0B2222F-8607-41D1-91A6-D57B9FE5588E}"/>
              </a:ext>
            </a:extLst>
          </p:cNvPr>
          <p:cNvGrpSpPr/>
          <p:nvPr/>
        </p:nvGrpSpPr>
        <p:grpSpPr>
          <a:xfrm>
            <a:off x="10624997" y="2133516"/>
            <a:ext cx="783564" cy="781849"/>
            <a:chOff x="10569529" y="2371146"/>
            <a:chExt cx="783564" cy="781849"/>
          </a:xfrm>
        </p:grpSpPr>
        <p:sp>
          <p:nvSpPr>
            <p:cNvPr id="64" name="Oval 9"/>
            <p:cNvSpPr>
              <a:spLocks noChangeArrowheads="1"/>
            </p:cNvSpPr>
            <p:nvPr/>
          </p:nvSpPr>
          <p:spPr bwMode="auto">
            <a:xfrm>
              <a:off x="10569529" y="2371146"/>
              <a:ext cx="783564" cy="78184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3816B70-B133-44B4-BAC0-C32486E04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9693" y="2495916"/>
              <a:ext cx="541520" cy="54152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EBC79A2-7F43-4680-B358-EF7A65DAEF3E}"/>
              </a:ext>
            </a:extLst>
          </p:cNvPr>
          <p:cNvGrpSpPr/>
          <p:nvPr/>
        </p:nvGrpSpPr>
        <p:grpSpPr>
          <a:xfrm>
            <a:off x="10569528" y="4544422"/>
            <a:ext cx="781848" cy="786992"/>
            <a:chOff x="10569529" y="4206749"/>
            <a:chExt cx="781848" cy="786992"/>
          </a:xfrm>
        </p:grpSpPr>
        <p:sp>
          <p:nvSpPr>
            <p:cNvPr id="77" name="Oval 8"/>
            <p:cNvSpPr>
              <a:spLocks noChangeArrowheads="1"/>
            </p:cNvSpPr>
            <p:nvPr/>
          </p:nvSpPr>
          <p:spPr bwMode="auto">
            <a:xfrm>
              <a:off x="10569529" y="4206749"/>
              <a:ext cx="781848" cy="786992"/>
            </a:xfrm>
            <a:prstGeom prst="ellipse">
              <a:avLst/>
            </a:pr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C4B9BE4-399E-457D-A679-44D46D562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9693" y="4339979"/>
              <a:ext cx="541520" cy="541520"/>
            </a:xfrm>
            <a:prstGeom prst="rect">
              <a:avLst/>
            </a:prstGeom>
          </p:spPr>
        </p:pic>
      </p:grp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6380B0C7-A005-47E4-B130-72FB46E4DD79}"/>
              </a:ext>
            </a:extLst>
          </p:cNvPr>
          <p:cNvSpPr/>
          <p:nvPr/>
        </p:nvSpPr>
        <p:spPr>
          <a:xfrm>
            <a:off x="2992695" y="678594"/>
            <a:ext cx="616707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H</a:t>
            </a:r>
            <a:r>
              <a:rPr lang="vi-VN" altLang="zh-CN" sz="4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Ư</a:t>
            </a:r>
            <a:r>
              <a:rPr lang="en-US" altLang="zh-CN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ỚNG PHÁT TRIỂN</a:t>
            </a:r>
            <a:endParaRPr lang="en-US" sz="4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2" name="Kiểu 3D 41" descr="Water Planet">
                <a:extLst>
                  <a:ext uri="{FF2B5EF4-FFF2-40B4-BE49-F238E27FC236}">
                    <a16:creationId xmlns:a16="http://schemas.microsoft.com/office/drawing/2014/main" id="{B297A3A7-9CA0-46EA-9E0A-F5D857A31D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27505100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8"/>
                  <am3d:raster rName="Office3DRenderer" rVer="16.0.8326">
                    <am3d:blip r:embed="rId9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2" name="Kiểu 3D 41" descr="Water Planet">
                <a:extLst>
                  <a:ext uri="{FF2B5EF4-FFF2-40B4-BE49-F238E27FC236}">
                    <a16:creationId xmlns:a16="http://schemas.microsoft.com/office/drawing/2014/main" id="{B297A3A7-9CA0-46EA-9E0A-F5D857A31D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43" name="Hình chữ nhật 42">
            <a:extLst>
              <a:ext uri="{FF2B5EF4-FFF2-40B4-BE49-F238E27FC236}">
                <a16:creationId xmlns:a16="http://schemas.microsoft.com/office/drawing/2014/main" id="{8611241E-3B5E-48BE-BA40-39E60524C06F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21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9197346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3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52372765-1538-42C6-9273-DEDC45D87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22</a:t>
            </a:fld>
            <a:endParaRPr lang="en-US"/>
          </a:p>
        </p:txBody>
      </p:sp>
      <p:pic>
        <p:nvPicPr>
          <p:cNvPr id="23554" name="Picture 2" descr="Image result for any questions gif cute">
            <a:extLst>
              <a:ext uri="{FF2B5EF4-FFF2-40B4-BE49-F238E27FC236}">
                <a16:creationId xmlns:a16="http://schemas.microsoft.com/office/drawing/2014/main" id="{631BDD4D-5599-4C27-AF14-8248429C73E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2350900"/>
            <a:ext cx="3429000" cy="25717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C9B0D943-E027-4356-8997-B2A404C855D0}"/>
              </a:ext>
            </a:extLst>
          </p:cNvPr>
          <p:cNvSpPr/>
          <p:nvPr/>
        </p:nvSpPr>
        <p:spPr>
          <a:xfrm>
            <a:off x="3885298" y="1261873"/>
            <a:ext cx="442140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ĐẶT CÂU HỎI</a:t>
            </a:r>
            <a:endParaRPr lang="en-US" sz="4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Kiểu 3D 4" descr="Water Planet">
                <a:extLst>
                  <a:ext uri="{FF2B5EF4-FFF2-40B4-BE49-F238E27FC236}">
                    <a16:creationId xmlns:a16="http://schemas.microsoft.com/office/drawing/2014/main" id="{DF3C2733-55B9-4036-A719-629E03B40E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1139481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Kiểu 3D 4" descr="Water Planet">
                <a:extLst>
                  <a:ext uri="{FF2B5EF4-FFF2-40B4-BE49-F238E27FC236}">
                    <a16:creationId xmlns:a16="http://schemas.microsoft.com/office/drawing/2014/main" id="{DF3C2733-55B9-4036-A719-629E03B40E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2A30DA6C-4D22-4394-9C84-5B79B1F33887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22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354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9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11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C976B989-69A0-4FCB-89C6-7F7740CD0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23</a:t>
            </a:fld>
            <a:endParaRPr lang="en-US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384BF62E-F558-480B-943F-32B7358DB8C0}"/>
              </a:ext>
            </a:extLst>
          </p:cNvPr>
          <p:cNvSpPr/>
          <p:nvPr/>
        </p:nvSpPr>
        <p:spPr>
          <a:xfrm>
            <a:off x="2860178" y="533452"/>
            <a:ext cx="647164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TÀI LIỆU THAM KHẢO</a:t>
            </a:r>
            <a:endParaRPr lang="en-US" sz="4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1506" name="Picture 2" descr="Image result for magnifying glass gif">
            <a:extLst>
              <a:ext uri="{FF2B5EF4-FFF2-40B4-BE49-F238E27FC236}">
                <a16:creationId xmlns:a16="http://schemas.microsoft.com/office/drawing/2014/main" id="{6C9E21CC-054D-4FB0-8462-23270C2913F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635" y="4931082"/>
            <a:ext cx="2220729" cy="12480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4D193304-690F-4385-8489-14B92288A54D}"/>
              </a:ext>
            </a:extLst>
          </p:cNvPr>
          <p:cNvSpPr/>
          <p:nvPr/>
        </p:nvSpPr>
        <p:spPr>
          <a:xfrm>
            <a:off x="2464820" y="2274838"/>
            <a:ext cx="7854837" cy="2308324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marL="465138" indent="-465138"/>
            <a:r>
              <a:rPr lang="en-US" sz="2400" b="1" cap="none" spc="0" dirty="0">
                <a:ln w="3175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</a:rPr>
              <a:t>[1] Marc Loy, Robert Eckstein, Dave Wood, James Elliott, Brian Cole, “Java Swing”. </a:t>
            </a:r>
          </a:p>
          <a:p>
            <a:pPr marL="465138" indent="-465138"/>
            <a:r>
              <a:rPr lang="en-US" sz="2400" b="1" cap="none" spc="0" dirty="0">
                <a:ln w="3175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</a:rPr>
              <a:t>[2] Robert C. Martin, “Clean Code: A Handbook of Agile Software Craftsmanship”. </a:t>
            </a:r>
          </a:p>
          <a:p>
            <a:pPr marL="508000" indent="-508000">
              <a:tabLst>
                <a:tab pos="682625" algn="l"/>
              </a:tabLst>
            </a:pPr>
            <a:r>
              <a:rPr lang="en-US" sz="2400" b="1" cap="none" spc="0" dirty="0">
                <a:ln w="3175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</a:rPr>
              <a:t>[3] Stack Overflow, https://stackoverflow.com </a:t>
            </a:r>
          </a:p>
          <a:p>
            <a:pPr marL="508000" indent="-508000"/>
            <a:r>
              <a:rPr lang="en-US" sz="2400" b="1" cap="none" spc="0" dirty="0">
                <a:ln w="3175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</a:rPr>
              <a:t>[4] Wikipedia, https://en.wikipedia.org/wiki </a:t>
            </a:r>
            <a:endParaRPr lang="en-US" sz="2400" b="1" cap="none" spc="0" dirty="0"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Kiểu 3D 6" descr="Water Planet">
                <a:extLst>
                  <a:ext uri="{FF2B5EF4-FFF2-40B4-BE49-F238E27FC236}">
                    <a16:creationId xmlns:a16="http://schemas.microsoft.com/office/drawing/2014/main" id="{4A1C9844-F13E-4331-9DC0-DAAA2A96773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0026666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Kiểu 3D 6" descr="Water Planet">
                <a:extLst>
                  <a:ext uri="{FF2B5EF4-FFF2-40B4-BE49-F238E27FC236}">
                    <a16:creationId xmlns:a16="http://schemas.microsoft.com/office/drawing/2014/main" id="{4A1C9844-F13E-4331-9DC0-DAAA2A9677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873C8F48-6017-4FAF-BFA9-0C335F272C63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23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621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939412" y="1039867"/>
            <a:ext cx="6263065" cy="12000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7198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CẢM ƠN</a:t>
            </a:r>
            <a:endParaRPr lang="zh-CN" altLang="en-US" sz="7198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008720" y="2239875"/>
            <a:ext cx="8124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CÔ VÀ CÁC BẠN ĐÃ LẮNG NGHE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  <a:sym typeface="+mn-lt"/>
            </a:endParaRPr>
          </a:p>
        </p:txBody>
      </p:sp>
      <p:pic>
        <p:nvPicPr>
          <p:cNvPr id="1026" name="Picture 2" descr="Image result for thank you gif png">
            <a:extLst>
              <a:ext uri="{FF2B5EF4-FFF2-40B4-BE49-F238E27FC236}">
                <a16:creationId xmlns:a16="http://schemas.microsoft.com/office/drawing/2014/main" id="{0846E037-BB52-42E2-9A23-50131F5E62A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012" y="3001274"/>
            <a:ext cx="4533975" cy="327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Kiểu 3D 4" descr="Water Planet">
                <a:extLst>
                  <a:ext uri="{FF2B5EF4-FFF2-40B4-BE49-F238E27FC236}">
                    <a16:creationId xmlns:a16="http://schemas.microsoft.com/office/drawing/2014/main" id="{E6C70CA0-CAD3-4593-BD32-C5FC64694F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27505100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Kiểu 3D 4" descr="Water Planet">
                <a:extLst>
                  <a:ext uri="{FF2B5EF4-FFF2-40B4-BE49-F238E27FC236}">
                    <a16:creationId xmlns:a16="http://schemas.microsoft.com/office/drawing/2014/main" id="{E6C70CA0-CAD3-4593-BD32-C5FC64694F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8AC7CF1D-BA51-4AF9-A933-F3C068492544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24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04756147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4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3416111" y="2884143"/>
            <a:ext cx="5359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GIỚI THIỆU CHUNG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886107" y="6228065"/>
            <a:ext cx="4419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More than You can see Beyond imagination</a:t>
            </a:r>
            <a:endPara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F0EC715-D51C-4593-AE3F-FBA209609DE0}"/>
              </a:ext>
            </a:extLst>
          </p:cNvPr>
          <p:cNvGrpSpPr/>
          <p:nvPr/>
        </p:nvGrpSpPr>
        <p:grpSpPr>
          <a:xfrm>
            <a:off x="5297717" y="1147780"/>
            <a:ext cx="1596569" cy="2643527"/>
            <a:chOff x="5486401" y="2047794"/>
            <a:chExt cx="1143173" cy="2077130"/>
          </a:xfrm>
        </p:grpSpPr>
        <p:sp>
          <p:nvSpPr>
            <p:cNvPr id="9" name="文本框 8"/>
            <p:cNvSpPr txBox="1"/>
            <p:nvPr/>
          </p:nvSpPr>
          <p:spPr>
            <a:xfrm>
              <a:off x="5586054" y="2185932"/>
              <a:ext cx="94386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6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" name="矩形 1"/>
            <p:cNvSpPr/>
            <p:nvPr/>
          </p:nvSpPr>
          <p:spPr bwMode="auto">
            <a:xfrm>
              <a:off x="5486401" y="2047794"/>
              <a:ext cx="1143173" cy="1143173"/>
            </a:xfrm>
            <a:prstGeom prst="rect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Kiểu 3D 6" descr="Water Planet">
                <a:extLst>
                  <a:ext uri="{FF2B5EF4-FFF2-40B4-BE49-F238E27FC236}">
                    <a16:creationId xmlns:a16="http://schemas.microsoft.com/office/drawing/2014/main" id="{FAFBB1F8-29F6-42FE-B652-61F239A596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37218247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Kiểu 3D 6" descr="Water Planet">
                <a:extLst>
                  <a:ext uri="{FF2B5EF4-FFF2-40B4-BE49-F238E27FC236}">
                    <a16:creationId xmlns:a16="http://schemas.microsoft.com/office/drawing/2014/main" id="{FAFBB1F8-29F6-42FE-B652-61F239A596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D32404A4-52CF-439E-99A5-8CC3B473A1D6}"/>
              </a:ext>
            </a:extLst>
          </p:cNvPr>
          <p:cNvSpPr/>
          <p:nvPr/>
        </p:nvSpPr>
        <p:spPr>
          <a:xfrm>
            <a:off x="8210933" y="7359957"/>
            <a:ext cx="63454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3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074" name="Picture 2" descr="Image result for INTRO gif png">
            <a:extLst>
              <a:ext uri="{FF2B5EF4-FFF2-40B4-BE49-F238E27FC236}">
                <a16:creationId xmlns:a16="http://schemas.microsoft.com/office/drawing/2014/main" id="{E488043B-39B7-4210-9DCF-9A65F859F01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311" y="3530474"/>
            <a:ext cx="3957378" cy="277016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73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0">
        <p14:flash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0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9" dur="6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54 0.12314 C -0.08789 -0.02662 -0.12682 -0.33403 -0.04336 -0.56343 C 0.04049 -0.78936 0.21406 -0.85394 0.34349 -0.7044 C 0.4737 -0.55324 0.51172 -0.24607 0.42799 -0.01899 C 0.34492 0.21041 0.1724 0.27361 0.04154 0.12314 Z " pathEditMode="relative" rAng="12780000" ptsTypes="AAAAA">
                                      <p:cBhvr>
                                        <p:cTn id="11" dur="6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2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8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Freeform 5"/>
          <p:cNvSpPr>
            <a:spLocks/>
          </p:cNvSpPr>
          <p:nvPr/>
        </p:nvSpPr>
        <p:spPr bwMode="auto">
          <a:xfrm>
            <a:off x="2866990" y="2003157"/>
            <a:ext cx="6762751" cy="3727449"/>
          </a:xfrm>
          <a:custGeom>
            <a:avLst/>
            <a:gdLst/>
            <a:ahLst/>
            <a:cxnLst>
              <a:cxn ang="0">
                <a:pos x="1466" y="24"/>
              </a:cxn>
              <a:cxn ang="0">
                <a:pos x="1247" y="244"/>
              </a:cxn>
              <a:cxn ang="0">
                <a:pos x="1265" y="331"/>
              </a:cxn>
              <a:cxn ang="0">
                <a:pos x="1166" y="463"/>
              </a:cxn>
              <a:cxn ang="0">
                <a:pos x="1166" y="463"/>
              </a:cxn>
              <a:cxn ang="0">
                <a:pos x="1131" y="459"/>
              </a:cxn>
              <a:cxn ang="0">
                <a:pos x="1110" y="460"/>
              </a:cxn>
              <a:cxn ang="0">
                <a:pos x="1110" y="460"/>
              </a:cxn>
              <a:cxn ang="0">
                <a:pos x="1022" y="318"/>
              </a:cxn>
              <a:cxn ang="0">
                <a:pos x="1048" y="215"/>
              </a:cxn>
              <a:cxn ang="0">
                <a:pos x="833" y="0"/>
              </a:cxn>
              <a:cxn ang="0">
                <a:pos x="618" y="215"/>
              </a:cxn>
              <a:cxn ang="0">
                <a:pos x="645" y="320"/>
              </a:cxn>
              <a:cxn ang="0">
                <a:pos x="645" y="320"/>
              </a:cxn>
              <a:cxn ang="0">
                <a:pos x="563" y="433"/>
              </a:cxn>
              <a:cxn ang="0">
                <a:pos x="563" y="433"/>
              </a:cxn>
              <a:cxn ang="0">
                <a:pos x="534" y="431"/>
              </a:cxn>
              <a:cxn ang="0">
                <a:pos x="454" y="444"/>
              </a:cxn>
              <a:cxn ang="0">
                <a:pos x="454" y="444"/>
              </a:cxn>
              <a:cxn ang="0">
                <a:pos x="364" y="370"/>
              </a:cxn>
              <a:cxn ang="0">
                <a:pos x="372" y="313"/>
              </a:cxn>
              <a:cxn ang="0">
                <a:pos x="186" y="127"/>
              </a:cxn>
              <a:cxn ang="0">
                <a:pos x="0" y="313"/>
              </a:cxn>
              <a:cxn ang="0">
                <a:pos x="186" y="500"/>
              </a:cxn>
              <a:cxn ang="0">
                <a:pos x="233" y="494"/>
              </a:cxn>
              <a:cxn ang="0">
                <a:pos x="303" y="588"/>
              </a:cxn>
              <a:cxn ang="0">
                <a:pos x="303" y="588"/>
              </a:cxn>
              <a:cxn ang="0">
                <a:pos x="285" y="680"/>
              </a:cxn>
              <a:cxn ang="0">
                <a:pos x="534" y="928"/>
              </a:cxn>
              <a:cxn ang="0">
                <a:pos x="782" y="680"/>
              </a:cxn>
              <a:cxn ang="0">
                <a:pos x="746" y="550"/>
              </a:cxn>
              <a:cxn ang="0">
                <a:pos x="815" y="429"/>
              </a:cxn>
              <a:cxn ang="0">
                <a:pos x="815" y="429"/>
              </a:cxn>
              <a:cxn ang="0">
                <a:pos x="833" y="430"/>
              </a:cxn>
              <a:cxn ang="0">
                <a:pos x="875" y="426"/>
              </a:cxn>
              <a:cxn ang="0">
                <a:pos x="985" y="552"/>
              </a:cxn>
              <a:cxn ang="0">
                <a:pos x="985" y="552"/>
              </a:cxn>
              <a:cxn ang="0">
                <a:pos x="970" y="620"/>
              </a:cxn>
              <a:cxn ang="0">
                <a:pos x="1131" y="782"/>
              </a:cxn>
              <a:cxn ang="0">
                <a:pos x="1292" y="620"/>
              </a:cxn>
              <a:cxn ang="0">
                <a:pos x="1283" y="567"/>
              </a:cxn>
              <a:cxn ang="0">
                <a:pos x="1403" y="454"/>
              </a:cxn>
              <a:cxn ang="0">
                <a:pos x="1466" y="463"/>
              </a:cxn>
              <a:cxn ang="0">
                <a:pos x="1686" y="244"/>
              </a:cxn>
              <a:cxn ang="0">
                <a:pos x="1466" y="24"/>
              </a:cxn>
            </a:cxnLst>
            <a:rect l="0" t="0" r="r" b="b"/>
            <a:pathLst>
              <a:path w="1686" h="928">
                <a:moveTo>
                  <a:pt x="1466" y="24"/>
                </a:moveTo>
                <a:cubicBezTo>
                  <a:pt x="1345" y="24"/>
                  <a:pt x="1247" y="123"/>
                  <a:pt x="1247" y="244"/>
                </a:cubicBezTo>
                <a:cubicBezTo>
                  <a:pt x="1247" y="275"/>
                  <a:pt x="1253" y="304"/>
                  <a:pt x="1265" y="331"/>
                </a:cubicBezTo>
                <a:cubicBezTo>
                  <a:pt x="1302" y="418"/>
                  <a:pt x="1235" y="478"/>
                  <a:pt x="1166" y="463"/>
                </a:cubicBezTo>
                <a:cubicBezTo>
                  <a:pt x="1166" y="463"/>
                  <a:pt x="1166" y="463"/>
                  <a:pt x="1166" y="463"/>
                </a:cubicBezTo>
                <a:cubicBezTo>
                  <a:pt x="1155" y="460"/>
                  <a:pt x="1143" y="459"/>
                  <a:pt x="1131" y="459"/>
                </a:cubicBezTo>
                <a:cubicBezTo>
                  <a:pt x="1124" y="459"/>
                  <a:pt x="1117" y="459"/>
                  <a:pt x="1110" y="460"/>
                </a:cubicBezTo>
                <a:cubicBezTo>
                  <a:pt x="1110" y="460"/>
                  <a:pt x="1110" y="460"/>
                  <a:pt x="1110" y="460"/>
                </a:cubicBezTo>
                <a:cubicBezTo>
                  <a:pt x="1039" y="470"/>
                  <a:pt x="977" y="402"/>
                  <a:pt x="1022" y="318"/>
                </a:cubicBezTo>
                <a:cubicBezTo>
                  <a:pt x="1039" y="287"/>
                  <a:pt x="1048" y="252"/>
                  <a:pt x="1048" y="215"/>
                </a:cubicBezTo>
                <a:cubicBezTo>
                  <a:pt x="1048" y="96"/>
                  <a:pt x="952" y="0"/>
                  <a:pt x="833" y="0"/>
                </a:cubicBezTo>
                <a:cubicBezTo>
                  <a:pt x="714" y="0"/>
                  <a:pt x="618" y="96"/>
                  <a:pt x="618" y="215"/>
                </a:cubicBezTo>
                <a:cubicBezTo>
                  <a:pt x="618" y="253"/>
                  <a:pt x="628" y="289"/>
                  <a:pt x="645" y="320"/>
                </a:cubicBezTo>
                <a:cubicBezTo>
                  <a:pt x="645" y="320"/>
                  <a:pt x="645" y="320"/>
                  <a:pt x="645" y="320"/>
                </a:cubicBezTo>
                <a:cubicBezTo>
                  <a:pt x="677" y="376"/>
                  <a:pt x="638" y="442"/>
                  <a:pt x="563" y="433"/>
                </a:cubicBezTo>
                <a:cubicBezTo>
                  <a:pt x="563" y="433"/>
                  <a:pt x="563" y="433"/>
                  <a:pt x="563" y="433"/>
                </a:cubicBezTo>
                <a:cubicBezTo>
                  <a:pt x="554" y="432"/>
                  <a:pt x="544" y="431"/>
                  <a:pt x="534" y="431"/>
                </a:cubicBezTo>
                <a:cubicBezTo>
                  <a:pt x="506" y="431"/>
                  <a:pt x="479" y="436"/>
                  <a:pt x="454" y="444"/>
                </a:cubicBezTo>
                <a:cubicBezTo>
                  <a:pt x="454" y="444"/>
                  <a:pt x="454" y="444"/>
                  <a:pt x="454" y="444"/>
                </a:cubicBezTo>
                <a:cubicBezTo>
                  <a:pt x="391" y="466"/>
                  <a:pt x="349" y="418"/>
                  <a:pt x="364" y="370"/>
                </a:cubicBezTo>
                <a:cubicBezTo>
                  <a:pt x="369" y="352"/>
                  <a:pt x="372" y="333"/>
                  <a:pt x="372" y="313"/>
                </a:cubicBezTo>
                <a:cubicBezTo>
                  <a:pt x="372" y="211"/>
                  <a:pt x="289" y="127"/>
                  <a:pt x="186" y="127"/>
                </a:cubicBezTo>
                <a:cubicBezTo>
                  <a:pt x="83" y="127"/>
                  <a:pt x="0" y="211"/>
                  <a:pt x="0" y="313"/>
                </a:cubicBezTo>
                <a:cubicBezTo>
                  <a:pt x="0" y="416"/>
                  <a:pt x="83" y="500"/>
                  <a:pt x="186" y="500"/>
                </a:cubicBezTo>
                <a:cubicBezTo>
                  <a:pt x="202" y="500"/>
                  <a:pt x="218" y="498"/>
                  <a:pt x="233" y="494"/>
                </a:cubicBezTo>
                <a:cubicBezTo>
                  <a:pt x="282" y="482"/>
                  <a:pt x="328" y="526"/>
                  <a:pt x="303" y="588"/>
                </a:cubicBezTo>
                <a:cubicBezTo>
                  <a:pt x="303" y="588"/>
                  <a:pt x="303" y="588"/>
                  <a:pt x="303" y="588"/>
                </a:cubicBezTo>
                <a:cubicBezTo>
                  <a:pt x="292" y="616"/>
                  <a:pt x="285" y="647"/>
                  <a:pt x="285" y="680"/>
                </a:cubicBezTo>
                <a:cubicBezTo>
                  <a:pt x="285" y="817"/>
                  <a:pt x="397" y="928"/>
                  <a:pt x="534" y="928"/>
                </a:cubicBezTo>
                <a:cubicBezTo>
                  <a:pt x="671" y="928"/>
                  <a:pt x="782" y="817"/>
                  <a:pt x="782" y="680"/>
                </a:cubicBezTo>
                <a:cubicBezTo>
                  <a:pt x="782" y="632"/>
                  <a:pt x="769" y="588"/>
                  <a:pt x="746" y="550"/>
                </a:cubicBezTo>
                <a:cubicBezTo>
                  <a:pt x="707" y="486"/>
                  <a:pt x="751" y="424"/>
                  <a:pt x="815" y="429"/>
                </a:cubicBezTo>
                <a:cubicBezTo>
                  <a:pt x="815" y="429"/>
                  <a:pt x="815" y="429"/>
                  <a:pt x="815" y="429"/>
                </a:cubicBezTo>
                <a:cubicBezTo>
                  <a:pt x="821" y="430"/>
                  <a:pt x="827" y="430"/>
                  <a:pt x="833" y="430"/>
                </a:cubicBezTo>
                <a:cubicBezTo>
                  <a:pt x="847" y="430"/>
                  <a:pt x="861" y="428"/>
                  <a:pt x="875" y="426"/>
                </a:cubicBezTo>
                <a:cubicBezTo>
                  <a:pt x="969" y="407"/>
                  <a:pt x="1015" y="487"/>
                  <a:pt x="985" y="552"/>
                </a:cubicBezTo>
                <a:cubicBezTo>
                  <a:pt x="985" y="552"/>
                  <a:pt x="985" y="552"/>
                  <a:pt x="985" y="552"/>
                </a:cubicBezTo>
                <a:cubicBezTo>
                  <a:pt x="975" y="573"/>
                  <a:pt x="970" y="596"/>
                  <a:pt x="970" y="620"/>
                </a:cubicBezTo>
                <a:cubicBezTo>
                  <a:pt x="970" y="709"/>
                  <a:pt x="1042" y="782"/>
                  <a:pt x="1131" y="782"/>
                </a:cubicBezTo>
                <a:cubicBezTo>
                  <a:pt x="1220" y="782"/>
                  <a:pt x="1292" y="709"/>
                  <a:pt x="1292" y="620"/>
                </a:cubicBezTo>
                <a:cubicBezTo>
                  <a:pt x="1292" y="601"/>
                  <a:pt x="1289" y="583"/>
                  <a:pt x="1283" y="567"/>
                </a:cubicBezTo>
                <a:cubicBezTo>
                  <a:pt x="1260" y="501"/>
                  <a:pt x="1312" y="427"/>
                  <a:pt x="1403" y="454"/>
                </a:cubicBezTo>
                <a:cubicBezTo>
                  <a:pt x="1423" y="460"/>
                  <a:pt x="1444" y="463"/>
                  <a:pt x="1466" y="463"/>
                </a:cubicBezTo>
                <a:cubicBezTo>
                  <a:pt x="1587" y="463"/>
                  <a:pt x="1686" y="365"/>
                  <a:pt x="1686" y="244"/>
                </a:cubicBezTo>
                <a:cubicBezTo>
                  <a:pt x="1686" y="123"/>
                  <a:pt x="1587" y="24"/>
                  <a:pt x="1466" y="24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" name="Group 25"/>
          <p:cNvGrpSpPr/>
          <p:nvPr/>
        </p:nvGrpSpPr>
        <p:grpSpPr>
          <a:xfrm>
            <a:off x="174394" y="2623828"/>
            <a:ext cx="2512431" cy="1191138"/>
            <a:chOff x="583232" y="1452366"/>
            <a:chExt cx="1725419" cy="893354"/>
          </a:xfrm>
        </p:grpSpPr>
        <p:sp>
          <p:nvSpPr>
            <p:cNvPr id="16" name="Text Placeholder 3"/>
            <p:cNvSpPr txBox="1">
              <a:spLocks/>
            </p:cNvSpPr>
            <p:nvPr/>
          </p:nvSpPr>
          <p:spPr>
            <a:xfrm>
              <a:off x="833410" y="1452366"/>
              <a:ext cx="1133735" cy="230833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r" defTabSz="1219170">
                <a:spcBef>
                  <a:spcPct val="20000"/>
                </a:spcBef>
                <a:defRPr/>
              </a:pPr>
              <a:r>
                <a:rPr lang="en-US" altLang="zh-CN" sz="2000" b="1" dirty="0">
                  <a:solidFill>
                    <a:srgbClr val="FF7C8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NGÔN NGỮ</a:t>
              </a:r>
              <a:endParaRPr lang="en-US" sz="2800" b="1" dirty="0">
                <a:solidFill>
                  <a:srgbClr val="FF7C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" name="Text Placeholder 3"/>
            <p:cNvSpPr txBox="1">
              <a:spLocks/>
            </p:cNvSpPr>
            <p:nvPr/>
          </p:nvSpPr>
          <p:spPr>
            <a:xfrm>
              <a:off x="583232" y="1722472"/>
              <a:ext cx="1725419" cy="623248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r" defTabSz="1219170">
                <a:spcBef>
                  <a:spcPct val="20000"/>
                </a:spcBef>
                <a:defRPr/>
              </a:pP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Ngôn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ngữ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lập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trình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Java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và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GUI Java Swing</a:t>
              </a:r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1586024" y="4843751"/>
            <a:ext cx="2381768" cy="1239932"/>
            <a:chOff x="507873" y="1545435"/>
            <a:chExt cx="1865472" cy="929950"/>
          </a:xfrm>
        </p:grpSpPr>
        <p:sp>
          <p:nvSpPr>
            <p:cNvPr id="19" name="Text Placeholder 3"/>
            <p:cNvSpPr txBox="1">
              <a:spLocks/>
            </p:cNvSpPr>
            <p:nvPr/>
          </p:nvSpPr>
          <p:spPr>
            <a:xfrm>
              <a:off x="889283" y="1545435"/>
              <a:ext cx="1183956" cy="230833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r" defTabSz="1219170">
                <a:spcBef>
                  <a:spcPct val="20000"/>
                </a:spcBef>
                <a:defRPr/>
              </a:pPr>
              <a:r>
                <a:rPr lang="en-US" altLang="zh-CN" sz="2000" b="1" dirty="0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SỸ NGUYÊN</a:t>
              </a:r>
              <a:endParaRPr lang="en-US" sz="2800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" name="Text Placeholder 3"/>
            <p:cNvSpPr txBox="1">
              <a:spLocks/>
            </p:cNvSpPr>
            <p:nvPr/>
          </p:nvSpPr>
          <p:spPr>
            <a:xfrm>
              <a:off x="507873" y="1852137"/>
              <a:ext cx="1865472" cy="623248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 </a:t>
              </a:r>
              <a:r>
                <a:rPr lang="vi-VN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Coder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chính</a:t>
              </a:r>
              <a:b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 N</a:t>
              </a:r>
              <a:r>
                <a:rPr lang="vi-VN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gười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lên ý </a:t>
              </a:r>
              <a:r>
                <a:rPr lang="vi-VN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tưởng</a:t>
              </a:r>
              <a:b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 D</a:t>
              </a:r>
              <a:r>
                <a:rPr lang="vi-VN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esign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phụ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(UI)</a:t>
              </a:r>
            </a:p>
          </p:txBody>
        </p:sp>
      </p:grpSp>
      <p:grpSp>
        <p:nvGrpSpPr>
          <p:cNvPr id="4" name="Group 25"/>
          <p:cNvGrpSpPr/>
          <p:nvPr/>
        </p:nvGrpSpPr>
        <p:grpSpPr>
          <a:xfrm>
            <a:off x="2686826" y="599287"/>
            <a:ext cx="3269326" cy="1575530"/>
            <a:chOff x="692486" y="1273107"/>
            <a:chExt cx="1544637" cy="1181647"/>
          </a:xfrm>
        </p:grpSpPr>
        <p:sp>
          <p:nvSpPr>
            <p:cNvPr id="22" name="Text Placeholder 3"/>
            <p:cNvSpPr txBox="1">
              <a:spLocks/>
            </p:cNvSpPr>
            <p:nvPr/>
          </p:nvSpPr>
          <p:spPr>
            <a:xfrm>
              <a:off x="1062696" y="1273107"/>
              <a:ext cx="1005071" cy="230833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sz="2000" b="1" dirty="0">
                  <a:solidFill>
                    <a:srgbClr val="92D05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THANH TÙNG</a:t>
              </a:r>
              <a:endParaRPr lang="en-US" sz="2800" b="1" dirty="0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Text Placeholder 3"/>
            <p:cNvSpPr txBox="1">
              <a:spLocks/>
            </p:cNvSpPr>
            <p:nvPr/>
          </p:nvSpPr>
          <p:spPr>
            <a:xfrm>
              <a:off x="692486" y="1623757"/>
              <a:ext cx="1544637" cy="830997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 </a:t>
              </a:r>
              <a:r>
                <a:rPr lang="vi-VN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Điều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hành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- 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</a:t>
              </a:r>
              <a:r>
                <a:rPr lang="vi-VN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iều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phối</a:t>
              </a:r>
              <a:b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 Q</a:t>
              </a:r>
              <a:r>
                <a:rPr lang="vi-VN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uản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lý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kế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hoạch</a:t>
              </a:r>
              <a:b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 C</a:t>
              </a:r>
              <a:r>
                <a:rPr lang="vi-VN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oder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phụ</a:t>
              </a:r>
              <a:b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 D</a:t>
              </a:r>
              <a:r>
                <a:rPr lang="vi-VN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esign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chính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(UI)</a:t>
              </a:r>
              <a:endPara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" name="Group 25"/>
          <p:cNvGrpSpPr/>
          <p:nvPr/>
        </p:nvGrpSpPr>
        <p:grpSpPr>
          <a:xfrm>
            <a:off x="8197184" y="4591833"/>
            <a:ext cx="3285335" cy="1211183"/>
            <a:chOff x="764014" y="1473992"/>
            <a:chExt cx="1794420" cy="878728"/>
          </a:xfrm>
        </p:grpSpPr>
        <p:sp>
          <p:nvSpPr>
            <p:cNvPr id="25" name="Text Placeholder 3"/>
            <p:cNvSpPr txBox="1">
              <a:spLocks/>
            </p:cNvSpPr>
            <p:nvPr/>
          </p:nvSpPr>
          <p:spPr>
            <a:xfrm>
              <a:off x="1178914" y="1473992"/>
              <a:ext cx="728454" cy="22329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altLang="zh-CN" sz="2000" b="1" dirty="0">
                  <a:solidFill>
                    <a:schemeClr val="accent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HẢI ĐĂNG</a:t>
              </a:r>
              <a:endParaRPr lang="en-US" sz="2800" b="1" dirty="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6" name="Text Placeholder 3"/>
            <p:cNvSpPr txBox="1">
              <a:spLocks/>
            </p:cNvSpPr>
            <p:nvPr/>
          </p:nvSpPr>
          <p:spPr>
            <a:xfrm>
              <a:off x="764014" y="1749821"/>
              <a:ext cx="1794420" cy="602899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 </a:t>
              </a:r>
              <a:r>
                <a:rPr lang="vi-VN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Tester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(</a:t>
              </a:r>
              <a:r>
                <a:rPr lang="vi-VN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đề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xuất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ý </a:t>
              </a:r>
              <a:r>
                <a:rPr lang="vi-VN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kiến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- UX)</a:t>
              </a:r>
              <a:b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 T</a:t>
              </a:r>
              <a:r>
                <a:rPr lang="vi-VN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ìm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kiếm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tài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liệu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b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 T</a:t>
              </a:r>
              <a:r>
                <a:rPr lang="vi-VN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ạo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lập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cơ </a:t>
              </a:r>
              <a:r>
                <a:rPr lang="vi-VN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sở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dữ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liệu</a:t>
              </a:r>
              <a:endPara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6" name="Group 25"/>
          <p:cNvGrpSpPr/>
          <p:nvPr/>
        </p:nvGrpSpPr>
        <p:grpSpPr>
          <a:xfrm>
            <a:off x="9714408" y="1966260"/>
            <a:ext cx="2303198" cy="746742"/>
            <a:chOff x="764014" y="1577913"/>
            <a:chExt cx="1803934" cy="560057"/>
          </a:xfrm>
        </p:grpSpPr>
        <p:sp>
          <p:nvSpPr>
            <p:cNvPr id="28" name="Text Placeholder 3"/>
            <p:cNvSpPr txBox="1">
              <a:spLocks/>
            </p:cNvSpPr>
            <p:nvPr/>
          </p:nvSpPr>
          <p:spPr>
            <a:xfrm>
              <a:off x="1050273" y="1577913"/>
              <a:ext cx="1098580" cy="230833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altLang="zh-CN" sz="2000" b="1" dirty="0">
                  <a:solidFill>
                    <a:srgbClr val="00B0F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TRỢ LÝ ẢO</a:t>
              </a:r>
              <a:endParaRPr lang="en-US" sz="2800" b="1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9" name="Text Placeholder 3"/>
            <p:cNvSpPr txBox="1">
              <a:spLocks/>
            </p:cNvSpPr>
            <p:nvPr/>
          </p:nvSpPr>
          <p:spPr>
            <a:xfrm>
              <a:off x="764014" y="1930221"/>
              <a:ext cx="1803934" cy="207749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Sản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phẩm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hoàn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thiện</a:t>
              </a:r>
              <a:endPara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054" name="Oval 6"/>
          <p:cNvSpPr>
            <a:spLocks noChangeArrowheads="1"/>
          </p:cNvSpPr>
          <p:nvPr/>
        </p:nvSpPr>
        <p:spPr bwMode="auto">
          <a:xfrm>
            <a:off x="2951657" y="2597939"/>
            <a:ext cx="1327151" cy="132926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rgbClr val="FF7C80"/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55" name="Oval 7"/>
          <p:cNvSpPr>
            <a:spLocks noChangeArrowheads="1"/>
          </p:cNvSpPr>
          <p:nvPr/>
        </p:nvSpPr>
        <p:spPr bwMode="auto">
          <a:xfrm>
            <a:off x="4094657" y="3819256"/>
            <a:ext cx="1824567" cy="182668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rgbClr val="ED7D31"/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56" name="Oval 8"/>
          <p:cNvSpPr>
            <a:spLocks noChangeArrowheads="1"/>
          </p:cNvSpPr>
          <p:nvPr/>
        </p:nvSpPr>
        <p:spPr bwMode="auto">
          <a:xfrm>
            <a:off x="5430274" y="2083590"/>
            <a:ext cx="1559984" cy="15621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solidFill>
              <a:srgbClr val="92D050"/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57" name="Oval 9"/>
          <p:cNvSpPr>
            <a:spLocks noChangeArrowheads="1"/>
          </p:cNvSpPr>
          <p:nvPr/>
        </p:nvSpPr>
        <p:spPr bwMode="auto">
          <a:xfrm>
            <a:off x="6837857" y="3931439"/>
            <a:ext cx="1132417" cy="1128183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28575">
            <a:solidFill>
              <a:srgbClr val="FFC000"/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58" name="Oval 10"/>
          <p:cNvSpPr>
            <a:spLocks noChangeArrowheads="1"/>
          </p:cNvSpPr>
          <p:nvPr/>
        </p:nvSpPr>
        <p:spPr bwMode="auto">
          <a:xfrm>
            <a:off x="7953341" y="2183073"/>
            <a:ext cx="1591733" cy="1595967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28575">
            <a:solidFill>
              <a:srgbClr val="00B0F0"/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8" name="Kiểu 3D 37" descr="Water Planet">
                <a:extLst>
                  <a:ext uri="{FF2B5EF4-FFF2-40B4-BE49-F238E27FC236}">
                    <a16:creationId xmlns:a16="http://schemas.microsoft.com/office/drawing/2014/main" id="{8B29AA91-781B-4BFE-9D71-5268DA8641B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55444718"/>
                  </p:ext>
                </p:extLst>
              </p:nvPr>
            </p:nvGraphicFramePr>
            <p:xfrm>
              <a:off x="7520721" y="7774049"/>
              <a:ext cx="1731629" cy="173162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9"/>
                  <am3d:raster rName="Office3DRenderer" rVer="16.0.8326">
                    <am3d:blip r:embed="rId10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8" name="Kiểu 3D 37" descr="Water Planet">
                <a:extLst>
                  <a:ext uri="{FF2B5EF4-FFF2-40B4-BE49-F238E27FC236}">
                    <a16:creationId xmlns:a16="http://schemas.microsoft.com/office/drawing/2014/main" id="{8B29AA91-781B-4BFE-9D71-5268DA8641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20721" y="7774049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Hình chữ nhật 39">
            <a:extLst>
              <a:ext uri="{FF2B5EF4-FFF2-40B4-BE49-F238E27FC236}">
                <a16:creationId xmlns:a16="http://schemas.microsoft.com/office/drawing/2014/main" id="{E06891C3-7836-4426-A21F-3ABE33F1DC08}"/>
              </a:ext>
            </a:extLst>
          </p:cNvPr>
          <p:cNvSpPr/>
          <p:nvPr/>
        </p:nvSpPr>
        <p:spPr>
          <a:xfrm>
            <a:off x="7708642" y="7978143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4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51753691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3" grpId="0" animBg="1"/>
      <p:bldP spid="2054" grpId="0" animBg="1"/>
      <p:bldP spid="2055" grpId="0" animBg="1"/>
      <p:bldP spid="2056" grpId="0" animBg="1"/>
      <p:bldP spid="2057" grpId="0" animBg="1"/>
      <p:bldP spid="2058" grpId="0" animBg="1"/>
      <p:bldP spid="4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Arrow 39"/>
          <p:cNvSpPr/>
          <p:nvPr/>
        </p:nvSpPr>
        <p:spPr>
          <a:xfrm>
            <a:off x="863600" y="2531901"/>
            <a:ext cx="10464800" cy="2641600"/>
          </a:xfrm>
          <a:prstGeom prst="rightArrow">
            <a:avLst>
              <a:gd name="adj1" fmla="val 63748"/>
              <a:gd name="adj2" fmla="val 4950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1" name="Rounded Rectangle 40"/>
          <p:cNvSpPr/>
          <p:nvPr/>
        </p:nvSpPr>
        <p:spPr>
          <a:xfrm>
            <a:off x="1582347" y="3217972"/>
            <a:ext cx="1943195" cy="1373437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2" name="Rounded Rectangle 41"/>
          <p:cNvSpPr/>
          <p:nvPr/>
        </p:nvSpPr>
        <p:spPr>
          <a:xfrm>
            <a:off x="3795988" y="3154472"/>
            <a:ext cx="1943195" cy="1373437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3" name="Rounded Rectangle 42"/>
          <p:cNvSpPr/>
          <p:nvPr/>
        </p:nvSpPr>
        <p:spPr>
          <a:xfrm>
            <a:off x="6046417" y="3154472"/>
            <a:ext cx="1943195" cy="1373437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4" name="Rounded Rectangle 43"/>
          <p:cNvSpPr/>
          <p:nvPr/>
        </p:nvSpPr>
        <p:spPr>
          <a:xfrm>
            <a:off x="8318405" y="3154472"/>
            <a:ext cx="1943195" cy="1373437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3" name="Straight Connector 52"/>
          <p:cNvCxnSpPr/>
          <p:nvPr/>
        </p:nvCxnSpPr>
        <p:spPr>
          <a:xfrm rot="5400000" flipH="1" flipV="1">
            <a:off x="2186825" y="2899238"/>
            <a:ext cx="711199" cy="2469"/>
          </a:xfrm>
          <a:prstGeom prst="line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4436018" y="2899238"/>
            <a:ext cx="711199" cy="2469"/>
          </a:xfrm>
          <a:prstGeom prst="line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cxnSpLocks/>
          </p:cNvCxnSpPr>
          <p:nvPr/>
        </p:nvCxnSpPr>
        <p:spPr>
          <a:xfrm flipV="1">
            <a:off x="7042045" y="2544875"/>
            <a:ext cx="0" cy="711197"/>
          </a:xfrm>
          <a:prstGeom prst="line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cxnSpLocks/>
          </p:cNvCxnSpPr>
          <p:nvPr/>
        </p:nvCxnSpPr>
        <p:spPr>
          <a:xfrm flipV="1">
            <a:off x="9291239" y="2544876"/>
            <a:ext cx="0" cy="711196"/>
          </a:xfrm>
          <a:prstGeom prst="line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56"/>
          <p:cNvGrpSpPr/>
          <p:nvPr/>
        </p:nvGrpSpPr>
        <p:grpSpPr>
          <a:xfrm>
            <a:off x="1389860" y="4889105"/>
            <a:ext cx="1943195" cy="1373262"/>
            <a:chOff x="529077" y="1363501"/>
            <a:chExt cx="1313030" cy="1029945"/>
          </a:xfrm>
          <a:solidFill>
            <a:schemeClr val="tx1">
              <a:alpha val="30000"/>
            </a:schemeClr>
          </a:solidFill>
        </p:grpSpPr>
        <p:sp>
          <p:nvSpPr>
            <p:cNvPr id="69" name="TextBox 68"/>
            <p:cNvSpPr txBox="1"/>
            <p:nvPr/>
          </p:nvSpPr>
          <p:spPr>
            <a:xfrm>
              <a:off x="529077" y="1654783"/>
              <a:ext cx="1313030" cy="738663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Lấy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ý t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ư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ởng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từ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trợ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lý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ảo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của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công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ty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công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nghệ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Apple - Siri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878701" y="1363501"/>
              <a:ext cx="718135" cy="21549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867" b="1" dirty="0">
                  <a:solidFill>
                    <a:srgbClr val="FFC000"/>
                  </a:solidFill>
                </a:rPr>
                <a:t>TRỢ LÝ ẢO</a:t>
              </a:r>
            </a:p>
          </p:txBody>
        </p:sp>
      </p:grpSp>
      <p:grpSp>
        <p:nvGrpSpPr>
          <p:cNvPr id="5" name="Group 56"/>
          <p:cNvGrpSpPr/>
          <p:nvPr/>
        </p:nvGrpSpPr>
        <p:grpSpPr>
          <a:xfrm>
            <a:off x="3795989" y="4889103"/>
            <a:ext cx="1943196" cy="1558454"/>
            <a:chOff x="507585" y="1363501"/>
            <a:chExt cx="1457397" cy="1168840"/>
          </a:xfrm>
          <a:solidFill>
            <a:schemeClr val="tx1">
              <a:alpha val="30000"/>
            </a:schemeClr>
          </a:solidFill>
        </p:grpSpPr>
        <p:sp>
          <p:nvSpPr>
            <p:cNvPr id="72" name="TextBox 71"/>
            <p:cNvSpPr txBox="1"/>
            <p:nvPr/>
          </p:nvSpPr>
          <p:spPr>
            <a:xfrm>
              <a:off x="507585" y="1609012"/>
              <a:ext cx="1457397" cy="92332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Với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mong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muốn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giúp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cho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mọi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ng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ư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ời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kết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nối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đ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ư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ợc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với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cả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thế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giới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thông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qua 1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phần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mềm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duy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nhất</a:t>
              </a:r>
              <a:endPara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936008" y="1363501"/>
              <a:ext cx="603530" cy="21549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867" b="1" dirty="0">
                  <a:solidFill>
                    <a:srgbClr val="FFC000"/>
                  </a:solidFill>
                </a:rPr>
                <a:t>KẾT NỐI</a:t>
              </a:r>
            </a:p>
          </p:txBody>
        </p:sp>
      </p:grpSp>
      <p:grpSp>
        <p:nvGrpSpPr>
          <p:cNvPr id="6" name="Group 56"/>
          <p:cNvGrpSpPr/>
          <p:nvPr/>
        </p:nvGrpSpPr>
        <p:grpSpPr>
          <a:xfrm>
            <a:off x="6170181" y="4886051"/>
            <a:ext cx="1819432" cy="1088116"/>
            <a:chOff x="570632" y="1363501"/>
            <a:chExt cx="1364574" cy="816085"/>
          </a:xfrm>
          <a:solidFill>
            <a:schemeClr val="tx1">
              <a:alpha val="30000"/>
            </a:schemeClr>
          </a:solidFill>
        </p:grpSpPr>
        <p:sp>
          <p:nvSpPr>
            <p:cNvPr id="77" name="TextBox 76"/>
            <p:cNvSpPr txBox="1"/>
            <p:nvPr/>
          </p:nvSpPr>
          <p:spPr>
            <a:xfrm>
              <a:off x="570632" y="1625589"/>
              <a:ext cx="1364574" cy="553997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Trong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tiếng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Nhật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Sekai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- </a:t>
              </a:r>
              <a:r>
                <a:rPr lang="ja-JP" altLang="en-US" sz="1600" dirty="0">
                  <a:solidFill>
                    <a:schemeClr val="bg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世界 </a:t>
              </a:r>
              <a:r>
                <a:rPr lang="en-US" altLang="ja-JP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nghĩa</a:t>
              </a:r>
              <a:r>
                <a:rPr lang="en-US" altLang="ja-JP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ja-JP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là</a:t>
              </a:r>
              <a:r>
                <a:rPr lang="en-US" altLang="ja-JP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ja-JP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thế</a:t>
              </a:r>
              <a:r>
                <a:rPr lang="en-US" altLang="ja-JP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ja-JP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giới</a:t>
              </a:r>
              <a:endPara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904745" y="1363501"/>
              <a:ext cx="666049" cy="21549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867" b="1" dirty="0">
                  <a:solidFill>
                    <a:srgbClr val="FFC000"/>
                  </a:solidFill>
                </a:rPr>
                <a:t>THẾ GIỚI</a:t>
              </a:r>
            </a:p>
          </p:txBody>
        </p:sp>
      </p:grpSp>
      <p:grpSp>
        <p:nvGrpSpPr>
          <p:cNvPr id="7" name="Group 56"/>
          <p:cNvGrpSpPr/>
          <p:nvPr/>
        </p:nvGrpSpPr>
        <p:grpSpPr>
          <a:xfrm>
            <a:off x="8447634" y="4886051"/>
            <a:ext cx="1684736" cy="1311250"/>
            <a:chOff x="689681" y="1363501"/>
            <a:chExt cx="1067858" cy="983436"/>
          </a:xfrm>
          <a:solidFill>
            <a:schemeClr val="tx1">
              <a:alpha val="30000"/>
            </a:schemeClr>
          </a:solidFill>
        </p:grpSpPr>
        <p:sp>
          <p:nvSpPr>
            <p:cNvPr id="81" name="TextBox 80"/>
            <p:cNvSpPr txBox="1"/>
            <p:nvPr/>
          </p:nvSpPr>
          <p:spPr>
            <a:xfrm>
              <a:off x="689681" y="1608274"/>
              <a:ext cx="1067858" cy="738663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Chữ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nhỏ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đứng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đầu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t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ư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ợng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tr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ư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ng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cho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1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thế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giới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ảo</a:t>
              </a:r>
              <a:endPara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1141260" y="1363501"/>
              <a:ext cx="193010" cy="21549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867" b="1" dirty="0">
                  <a:solidFill>
                    <a:srgbClr val="FFC000"/>
                  </a:solidFill>
                </a:rPr>
                <a:t>ẢO</a:t>
              </a:r>
            </a:p>
          </p:txBody>
        </p:sp>
      </p:grpSp>
      <p:sp>
        <p:nvSpPr>
          <p:cNvPr id="36" name="Oval 35"/>
          <p:cNvSpPr>
            <a:spLocks noChangeAspect="1"/>
          </p:cNvSpPr>
          <p:nvPr/>
        </p:nvSpPr>
        <p:spPr>
          <a:xfrm>
            <a:off x="2100422" y="1622498"/>
            <a:ext cx="882725" cy="883463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solidFill>
                  <a:schemeClr val="bg1"/>
                </a:solidFill>
              </a:rPr>
              <a:t>01</a:t>
            </a:r>
            <a:endParaRPr lang="en-US" sz="2133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4" name="Oval 53"/>
          <p:cNvSpPr>
            <a:spLocks noChangeAspect="1"/>
          </p:cNvSpPr>
          <p:nvPr/>
        </p:nvSpPr>
        <p:spPr>
          <a:xfrm>
            <a:off x="4351219" y="1609527"/>
            <a:ext cx="882725" cy="883463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solidFill>
                  <a:schemeClr val="bg1"/>
                </a:solidFill>
              </a:rPr>
              <a:t>02</a:t>
            </a:r>
            <a:endParaRPr lang="en-US" sz="2133" b="1" dirty="0">
              <a:latin typeface="+mj-lt"/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6618324" y="1622498"/>
            <a:ext cx="882725" cy="883463"/>
          </a:xfrm>
          <a:prstGeom prst="ellipse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solidFill>
                  <a:schemeClr val="bg1"/>
                </a:solidFill>
              </a:rPr>
              <a:t>03</a:t>
            </a:r>
            <a:endParaRPr lang="en-US" sz="2133" b="1" dirty="0">
              <a:latin typeface="+mj-lt"/>
            </a:endParaRPr>
          </a:p>
        </p:txBody>
      </p:sp>
      <p:sp>
        <p:nvSpPr>
          <p:cNvPr id="60" name="Oval 59"/>
          <p:cNvSpPr>
            <a:spLocks noChangeAspect="1"/>
          </p:cNvSpPr>
          <p:nvPr/>
        </p:nvSpPr>
        <p:spPr>
          <a:xfrm>
            <a:off x="8859490" y="1622490"/>
            <a:ext cx="882725" cy="883463"/>
          </a:xfrm>
          <a:prstGeom prst="ellipse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solidFill>
                  <a:schemeClr val="bg1"/>
                </a:solidFill>
              </a:rPr>
              <a:t>04</a:t>
            </a:r>
            <a:endParaRPr lang="en-US" sz="2133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ACFC91-B356-4BB9-925E-76EB903B0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5</a:t>
            </a:fld>
            <a:endParaRPr lang="en-US"/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2184EDE4-E2B3-4C36-A54B-6598DFF90C35}"/>
              </a:ext>
            </a:extLst>
          </p:cNvPr>
          <p:cNvSpPr/>
          <p:nvPr/>
        </p:nvSpPr>
        <p:spPr>
          <a:xfrm>
            <a:off x="4149908" y="484952"/>
            <a:ext cx="289213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Ý T</a:t>
            </a:r>
            <a:r>
              <a:rPr lang="vi-VN" altLang="zh-CN" sz="4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Ư</a:t>
            </a:r>
            <a:r>
              <a:rPr lang="en-US" altLang="zh-CN" sz="4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ỞNG</a:t>
            </a:r>
            <a:endParaRPr lang="en-US" sz="4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122" name="Picture 2" descr="Image result for idea gif transparent">
            <a:extLst>
              <a:ext uri="{FF2B5EF4-FFF2-40B4-BE49-F238E27FC236}">
                <a16:creationId xmlns:a16="http://schemas.microsoft.com/office/drawing/2014/main" id="{1148FF61-F5BB-45B4-AFF6-A23FD7803CF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959" y="-172639"/>
            <a:ext cx="1666675" cy="166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2" name="Kiểu 3D 31" descr="Water Planet">
                <a:extLst>
                  <a:ext uri="{FF2B5EF4-FFF2-40B4-BE49-F238E27FC236}">
                    <a16:creationId xmlns:a16="http://schemas.microsoft.com/office/drawing/2014/main" id="{EE1F90AF-CFAE-4F20-AB2F-430514E1E62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9555257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9"/>
                  <am3d:raster rName="Office3DRenderer" rVer="16.0.8326">
                    <am3d:blip r:embed="rId10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2" name="Kiểu 3D 31" descr="Water Planet">
                <a:extLst>
                  <a:ext uri="{FF2B5EF4-FFF2-40B4-BE49-F238E27FC236}">
                    <a16:creationId xmlns:a16="http://schemas.microsoft.com/office/drawing/2014/main" id="{EE1F90AF-CFAE-4F20-AB2F-430514E1E6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Hình chữ nhật 32">
            <a:extLst>
              <a:ext uri="{FF2B5EF4-FFF2-40B4-BE49-F238E27FC236}">
                <a16:creationId xmlns:a16="http://schemas.microsoft.com/office/drawing/2014/main" id="{C9AF7C82-4763-4202-8957-19762E5206A8}"/>
              </a:ext>
            </a:extLst>
          </p:cNvPr>
          <p:cNvSpPr/>
          <p:nvPr/>
        </p:nvSpPr>
        <p:spPr>
          <a:xfrm>
            <a:off x="8210933" y="7359957"/>
            <a:ext cx="63454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5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9" name="Hình ảnh 8" descr="Ảnh có chứa mẫu họa&#10;&#10;Mô tả được tạo tự động">
            <a:extLst>
              <a:ext uri="{FF2B5EF4-FFF2-40B4-BE49-F238E27FC236}">
                <a16:creationId xmlns:a16="http://schemas.microsoft.com/office/drawing/2014/main" id="{627519E1-C63D-4308-AAF8-DF7203E62F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832" y="3213247"/>
            <a:ext cx="634039" cy="1255885"/>
          </a:xfrm>
          <a:prstGeom prst="rect">
            <a:avLst/>
          </a:prstGeom>
        </p:spPr>
      </p:pic>
      <p:pic>
        <p:nvPicPr>
          <p:cNvPr id="11" name="Hình ảnh 10" descr="Ảnh có chứa bộ đồ ăn, đĩa&#10;&#10;Mô tả được tạo tự động">
            <a:extLst>
              <a:ext uri="{FF2B5EF4-FFF2-40B4-BE49-F238E27FC236}">
                <a16:creationId xmlns:a16="http://schemas.microsoft.com/office/drawing/2014/main" id="{E1A4B434-CC2C-416A-BD9F-416DF8FABE8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" t="3144"/>
          <a:stretch/>
        </p:blipFill>
        <p:spPr>
          <a:xfrm>
            <a:off x="6096000" y="3282283"/>
            <a:ext cx="1872670" cy="119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698464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6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54 0.12314 C -0.08789 -0.02662 -0.12682 -0.33403 -0.04336 -0.56343 C 0.04049 -0.78936 0.21406 -0.85394 0.34349 -0.7044 C 0.4737 -0.55324 0.51172 -0.24607 0.42799 -0.01899 C 0.34492 0.21041 0.1724 0.27361 0.04154 0.12314 Z " pathEditMode="relative" rAng="12780000" ptsTypes="AAAAA">
                                      <p:cBhvr>
                                        <p:cTn id="8" dur="6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0"/>
                            </p:stCondLst>
                            <p:childTnLst>
                              <p:par>
                                <p:cTn id="12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3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4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5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7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 animBg="1"/>
      <p:bldP spid="36" grpId="0" animBg="1"/>
      <p:bldP spid="54" grpId="0" animBg="1"/>
      <p:bldP spid="57" grpId="0" animBg="1"/>
      <p:bldP spid="60" grpId="0" animBg="1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024680-3298-41A1-B267-1DB377996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667" y="0"/>
            <a:ext cx="5289935" cy="5289935"/>
          </a:xfrm>
          <a:prstGeom prst="rect">
            <a:avLst/>
          </a:prstGeom>
        </p:spPr>
      </p:pic>
      <p:sp>
        <p:nvSpPr>
          <p:cNvPr id="15" name="文本框 27">
            <a:extLst>
              <a:ext uri="{FF2B5EF4-FFF2-40B4-BE49-F238E27FC236}">
                <a16:creationId xmlns:a16="http://schemas.microsoft.com/office/drawing/2014/main" id="{5005368F-D4E6-4C4B-83F0-E1B22C5EB7F7}"/>
              </a:ext>
            </a:extLst>
          </p:cNvPr>
          <p:cNvSpPr txBox="1"/>
          <p:nvPr/>
        </p:nvSpPr>
        <p:spPr>
          <a:xfrm>
            <a:off x="3277667" y="4511903"/>
            <a:ext cx="5636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+mn-ea"/>
                <a:sym typeface="+mn-lt"/>
              </a:rPr>
              <a:t>Convenient experience</a:t>
            </a:r>
            <a:endParaRPr lang="zh-CN" altLang="en-US" sz="4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+mn-ea"/>
              <a:sym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3B087E-9A85-4167-BD4B-0C45CFDC2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244" y="347662"/>
            <a:ext cx="4619625" cy="61626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4" descr="Káº¿t quáº£ hÃ¬nh áº£nh cho earth png transparent">
            <a:extLst>
              <a:ext uri="{FF2B5EF4-FFF2-40B4-BE49-F238E27FC236}">
                <a16:creationId xmlns:a16="http://schemas.microsoft.com/office/drawing/2014/main" id="{AF4567D0-709D-4341-9A7B-25633F66EB0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323" y="903516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82425BD-AAFE-4BD7-BB01-A24B3584D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" name="Kiểu 3D 7" descr="Water Planet">
                <a:extLst>
                  <a:ext uri="{FF2B5EF4-FFF2-40B4-BE49-F238E27FC236}">
                    <a16:creationId xmlns:a16="http://schemas.microsoft.com/office/drawing/2014/main" id="{B11B93BE-1D8E-4F7E-BD96-0F54AF122C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9555257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6"/>
                  <am3d:raster rName="Office3DRenderer" rVer="16.0.8326">
                    <am3d:blip r:embed="rId7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" name="Kiểu 3D 7" descr="Water Planet">
                <a:extLst>
                  <a:ext uri="{FF2B5EF4-FFF2-40B4-BE49-F238E27FC236}">
                    <a16:creationId xmlns:a16="http://schemas.microsoft.com/office/drawing/2014/main" id="{B11B93BE-1D8E-4F7E-BD96-0F54AF122C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2903DCE-5F80-464F-BC11-52F38CAC3FBF}"/>
              </a:ext>
            </a:extLst>
          </p:cNvPr>
          <p:cNvSpPr/>
          <p:nvPr/>
        </p:nvSpPr>
        <p:spPr>
          <a:xfrm>
            <a:off x="8210933" y="7359957"/>
            <a:ext cx="63454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6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5590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54 0.12314 C -0.08789 -0.02662 -0.12682 -0.33403 -0.04336 -0.56343 C 0.04049 -0.78936 0.21406 -0.85394 0.34349 -0.7044 C 0.4737 -0.55324 0.51172 -0.24607 0.42799 -0.01899 C 0.34492 0.21041 0.1724 0.27361 0.04154 0.12314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85185E-6 L -0.25 1.85185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4201065" y="3362823"/>
            <a:ext cx="3688500" cy="76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399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Java &amp; Swing</a:t>
            </a:r>
            <a:endParaRPr lang="zh-CN" altLang="en-US" sz="4399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3E6B45-472B-4CB6-9104-E1E406A0F746}"/>
              </a:ext>
            </a:extLst>
          </p:cNvPr>
          <p:cNvGrpSpPr/>
          <p:nvPr/>
        </p:nvGrpSpPr>
        <p:grpSpPr>
          <a:xfrm>
            <a:off x="5201015" y="1695921"/>
            <a:ext cx="1524231" cy="1524231"/>
            <a:chOff x="5201015" y="1695921"/>
            <a:chExt cx="1524231" cy="1524231"/>
          </a:xfrm>
        </p:grpSpPr>
        <p:sp>
          <p:nvSpPr>
            <p:cNvPr id="9" name="文本框 8"/>
            <p:cNvSpPr txBox="1"/>
            <p:nvPr/>
          </p:nvSpPr>
          <p:spPr>
            <a:xfrm>
              <a:off x="5305727" y="1919427"/>
              <a:ext cx="12584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6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" name="矩形 1"/>
            <p:cNvSpPr/>
            <p:nvPr/>
          </p:nvSpPr>
          <p:spPr bwMode="auto">
            <a:xfrm>
              <a:off x="5201015" y="1695921"/>
              <a:ext cx="1524231" cy="1524231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Kiểu 3D 6" descr="Water Planet">
                <a:extLst>
                  <a:ext uri="{FF2B5EF4-FFF2-40B4-BE49-F238E27FC236}">
                    <a16:creationId xmlns:a16="http://schemas.microsoft.com/office/drawing/2014/main" id="{C6103F75-504D-43D2-A623-81E0B352E7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9555257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Kiểu 3D 6" descr="Water Planet">
                <a:extLst>
                  <a:ext uri="{FF2B5EF4-FFF2-40B4-BE49-F238E27FC236}">
                    <a16:creationId xmlns:a16="http://schemas.microsoft.com/office/drawing/2014/main" id="{C6103F75-504D-43D2-A623-81E0B352E7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A0A4774D-E6DB-4562-92CE-C4B70D996924}"/>
              </a:ext>
            </a:extLst>
          </p:cNvPr>
          <p:cNvSpPr/>
          <p:nvPr/>
        </p:nvSpPr>
        <p:spPr>
          <a:xfrm>
            <a:off x="8210933" y="7359957"/>
            <a:ext cx="63454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7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9458" name="Picture 2" descr="Image result for JAVA gif transparent">
            <a:extLst>
              <a:ext uri="{FF2B5EF4-FFF2-40B4-BE49-F238E27FC236}">
                <a16:creationId xmlns:a16="http://schemas.microsoft.com/office/drawing/2014/main" id="{83DA7849-51AD-442A-9CC3-1173FFE9DC2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36" y="746021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05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0">
        <p14:flash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54 0.12314 C -0.08789 -0.02662 -0.12682 -0.33403 -0.04336 -0.56343 C 0.04049 -0.78936 0.21406 -0.85394 0.34349 -0.7044 C 0.4737 -0.55324 0.51172 -0.24607 0.42799 -0.01899 C 0.34492 0.21041 0.1724 0.27361 0.04154 0.12314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950"/>
                            </p:stCondLst>
                            <p:childTnLst>
                              <p:par>
                                <p:cTn id="2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1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5"/>
          <p:cNvGrpSpPr/>
          <p:nvPr/>
        </p:nvGrpSpPr>
        <p:grpSpPr>
          <a:xfrm>
            <a:off x="1172454" y="1777909"/>
            <a:ext cx="3064933" cy="1138767"/>
            <a:chOff x="1054100" y="1266825"/>
            <a:chExt cx="2298700" cy="854075"/>
          </a:xfrm>
        </p:grpSpPr>
        <p:sp>
          <p:nvSpPr>
            <p:cNvPr id="3077" name="Freeform 5"/>
            <p:cNvSpPr>
              <a:spLocks/>
            </p:cNvSpPr>
            <p:nvPr/>
          </p:nvSpPr>
          <p:spPr bwMode="auto">
            <a:xfrm>
              <a:off x="1054100" y="1384300"/>
              <a:ext cx="2298700" cy="736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94" y="0"/>
                </a:cxn>
                <a:cxn ang="0">
                  <a:pos x="1136" y="309"/>
                </a:cxn>
                <a:cxn ang="0">
                  <a:pos x="57" y="309"/>
                </a:cxn>
                <a:cxn ang="0">
                  <a:pos x="0" y="0"/>
                </a:cxn>
              </a:cxnLst>
              <a:rect l="0" t="0" r="r" b="b"/>
              <a:pathLst>
                <a:path w="1194" h="383">
                  <a:moveTo>
                    <a:pt x="0" y="0"/>
                  </a:moveTo>
                  <a:cubicBezTo>
                    <a:pt x="395" y="64"/>
                    <a:pt x="793" y="64"/>
                    <a:pt x="1194" y="0"/>
                  </a:cubicBezTo>
                  <a:cubicBezTo>
                    <a:pt x="1136" y="309"/>
                    <a:pt x="1136" y="309"/>
                    <a:pt x="1136" y="309"/>
                  </a:cubicBezTo>
                  <a:cubicBezTo>
                    <a:pt x="767" y="383"/>
                    <a:pt x="408" y="383"/>
                    <a:pt x="57" y="309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50000">
                  <a:schemeClr val="accent4">
                    <a:lumMod val="75000"/>
                  </a:schemeClr>
                </a:gs>
                <a:gs pos="100000">
                  <a:schemeClr val="accent4"/>
                </a:gs>
              </a:gsLst>
              <a:lin ang="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78" name="Freeform 6"/>
            <p:cNvSpPr>
              <a:spLocks/>
            </p:cNvSpPr>
            <p:nvPr/>
          </p:nvSpPr>
          <p:spPr bwMode="auto">
            <a:xfrm>
              <a:off x="1054100" y="1266825"/>
              <a:ext cx="2298700" cy="239713"/>
            </a:xfrm>
            <a:custGeom>
              <a:avLst/>
              <a:gdLst/>
              <a:ahLst/>
              <a:cxnLst>
                <a:cxn ang="0">
                  <a:pos x="1194" y="61"/>
                </a:cxn>
                <a:cxn ang="0">
                  <a:pos x="0" y="61"/>
                </a:cxn>
                <a:cxn ang="0">
                  <a:pos x="1194" y="61"/>
                </a:cxn>
              </a:cxnLst>
              <a:rect l="0" t="0" r="r" b="b"/>
              <a:pathLst>
                <a:path w="1194" h="125">
                  <a:moveTo>
                    <a:pt x="1194" y="61"/>
                  </a:moveTo>
                  <a:cubicBezTo>
                    <a:pt x="793" y="125"/>
                    <a:pt x="395" y="125"/>
                    <a:pt x="0" y="61"/>
                  </a:cubicBezTo>
                  <a:cubicBezTo>
                    <a:pt x="357" y="0"/>
                    <a:pt x="755" y="0"/>
                    <a:pt x="1194" y="61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" name="Group 44"/>
          <p:cNvGrpSpPr/>
          <p:nvPr/>
        </p:nvGrpSpPr>
        <p:grpSpPr>
          <a:xfrm>
            <a:off x="1394703" y="2908208"/>
            <a:ext cx="2624667" cy="1051984"/>
            <a:chOff x="1220787" y="2185987"/>
            <a:chExt cx="1968500" cy="788988"/>
          </a:xfrm>
        </p:grpSpPr>
        <p:sp>
          <p:nvSpPr>
            <p:cNvPr id="3079" name="Freeform 7"/>
            <p:cNvSpPr>
              <a:spLocks/>
            </p:cNvSpPr>
            <p:nvPr/>
          </p:nvSpPr>
          <p:spPr bwMode="auto">
            <a:xfrm>
              <a:off x="1220787" y="2274887"/>
              <a:ext cx="1968500" cy="7000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23" y="0"/>
                </a:cxn>
                <a:cxn ang="0">
                  <a:pos x="973" y="309"/>
                </a:cxn>
                <a:cxn ang="0">
                  <a:pos x="505" y="364"/>
                </a:cxn>
                <a:cxn ang="0">
                  <a:pos x="48" y="309"/>
                </a:cxn>
                <a:cxn ang="0">
                  <a:pos x="0" y="0"/>
                </a:cxn>
              </a:cxnLst>
              <a:rect l="0" t="0" r="r" b="b"/>
              <a:pathLst>
                <a:path w="1023" h="364">
                  <a:moveTo>
                    <a:pt x="0" y="0"/>
                  </a:moveTo>
                  <a:cubicBezTo>
                    <a:pt x="338" y="64"/>
                    <a:pt x="679" y="64"/>
                    <a:pt x="1023" y="0"/>
                  </a:cubicBezTo>
                  <a:cubicBezTo>
                    <a:pt x="973" y="309"/>
                    <a:pt x="973" y="309"/>
                    <a:pt x="973" y="309"/>
                  </a:cubicBezTo>
                  <a:cubicBezTo>
                    <a:pt x="815" y="346"/>
                    <a:pt x="659" y="364"/>
                    <a:pt x="505" y="364"/>
                  </a:cubicBezTo>
                  <a:cubicBezTo>
                    <a:pt x="351" y="364"/>
                    <a:pt x="199" y="346"/>
                    <a:pt x="48" y="309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/>
                </a:gs>
              </a:gsLst>
              <a:lin ang="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80" name="Freeform 8"/>
            <p:cNvSpPr>
              <a:spLocks/>
            </p:cNvSpPr>
            <p:nvPr/>
          </p:nvSpPr>
          <p:spPr bwMode="auto">
            <a:xfrm>
              <a:off x="1220787" y="2185987"/>
              <a:ext cx="1968500" cy="211138"/>
            </a:xfrm>
            <a:custGeom>
              <a:avLst/>
              <a:gdLst/>
              <a:ahLst/>
              <a:cxnLst>
                <a:cxn ang="0">
                  <a:pos x="1023" y="46"/>
                </a:cxn>
                <a:cxn ang="0">
                  <a:pos x="0" y="46"/>
                </a:cxn>
                <a:cxn ang="0">
                  <a:pos x="485" y="0"/>
                </a:cxn>
                <a:cxn ang="0">
                  <a:pos x="1023" y="46"/>
                </a:cxn>
              </a:cxnLst>
              <a:rect l="0" t="0" r="r" b="b"/>
              <a:pathLst>
                <a:path w="1023" h="110">
                  <a:moveTo>
                    <a:pt x="1023" y="46"/>
                  </a:moveTo>
                  <a:cubicBezTo>
                    <a:pt x="679" y="110"/>
                    <a:pt x="338" y="110"/>
                    <a:pt x="0" y="46"/>
                  </a:cubicBezTo>
                  <a:cubicBezTo>
                    <a:pt x="153" y="15"/>
                    <a:pt x="314" y="0"/>
                    <a:pt x="485" y="0"/>
                  </a:cubicBezTo>
                  <a:cubicBezTo>
                    <a:pt x="655" y="0"/>
                    <a:pt x="834" y="15"/>
                    <a:pt x="1023" y="46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4" name="Group 43"/>
          <p:cNvGrpSpPr/>
          <p:nvPr/>
        </p:nvGrpSpPr>
        <p:grpSpPr>
          <a:xfrm>
            <a:off x="1608487" y="4025808"/>
            <a:ext cx="2192867" cy="899584"/>
            <a:chOff x="1381125" y="3116262"/>
            <a:chExt cx="1644650" cy="657225"/>
          </a:xfrm>
        </p:grpSpPr>
        <p:sp>
          <p:nvSpPr>
            <p:cNvPr id="3081" name="Freeform 9"/>
            <p:cNvSpPr>
              <a:spLocks/>
            </p:cNvSpPr>
            <p:nvPr/>
          </p:nvSpPr>
          <p:spPr bwMode="auto">
            <a:xfrm>
              <a:off x="1381125" y="3189287"/>
              <a:ext cx="1644650" cy="5842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54" y="0"/>
                </a:cxn>
                <a:cxn ang="0">
                  <a:pos x="813" y="258"/>
                </a:cxn>
                <a:cxn ang="0">
                  <a:pos x="422" y="304"/>
                </a:cxn>
                <a:cxn ang="0">
                  <a:pos x="41" y="258"/>
                </a:cxn>
                <a:cxn ang="0">
                  <a:pos x="0" y="0"/>
                </a:cxn>
              </a:cxnLst>
              <a:rect l="0" t="0" r="r" b="b"/>
              <a:pathLst>
                <a:path w="854" h="304">
                  <a:moveTo>
                    <a:pt x="0" y="0"/>
                  </a:moveTo>
                  <a:cubicBezTo>
                    <a:pt x="283" y="53"/>
                    <a:pt x="567" y="53"/>
                    <a:pt x="854" y="0"/>
                  </a:cubicBezTo>
                  <a:cubicBezTo>
                    <a:pt x="813" y="258"/>
                    <a:pt x="813" y="258"/>
                    <a:pt x="813" y="258"/>
                  </a:cubicBezTo>
                  <a:cubicBezTo>
                    <a:pt x="681" y="289"/>
                    <a:pt x="551" y="304"/>
                    <a:pt x="422" y="304"/>
                  </a:cubicBezTo>
                  <a:cubicBezTo>
                    <a:pt x="293" y="304"/>
                    <a:pt x="166" y="289"/>
                    <a:pt x="41" y="258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82" name="Freeform 10"/>
            <p:cNvSpPr>
              <a:spLocks/>
            </p:cNvSpPr>
            <p:nvPr/>
          </p:nvSpPr>
          <p:spPr bwMode="auto">
            <a:xfrm>
              <a:off x="1381125" y="3116262"/>
              <a:ext cx="1644650" cy="174625"/>
            </a:xfrm>
            <a:custGeom>
              <a:avLst/>
              <a:gdLst/>
              <a:ahLst/>
              <a:cxnLst>
                <a:cxn ang="0">
                  <a:pos x="854" y="38"/>
                </a:cxn>
                <a:cxn ang="0">
                  <a:pos x="0" y="38"/>
                </a:cxn>
                <a:cxn ang="0">
                  <a:pos x="405" y="0"/>
                </a:cxn>
                <a:cxn ang="0">
                  <a:pos x="854" y="38"/>
                </a:cxn>
              </a:cxnLst>
              <a:rect l="0" t="0" r="r" b="b"/>
              <a:pathLst>
                <a:path w="854" h="91">
                  <a:moveTo>
                    <a:pt x="854" y="38"/>
                  </a:moveTo>
                  <a:cubicBezTo>
                    <a:pt x="567" y="91"/>
                    <a:pt x="283" y="91"/>
                    <a:pt x="0" y="38"/>
                  </a:cubicBezTo>
                  <a:cubicBezTo>
                    <a:pt x="128" y="12"/>
                    <a:pt x="263" y="0"/>
                    <a:pt x="405" y="0"/>
                  </a:cubicBezTo>
                  <a:cubicBezTo>
                    <a:pt x="547" y="0"/>
                    <a:pt x="697" y="12"/>
                    <a:pt x="854" y="38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5" name="Group 42"/>
          <p:cNvGrpSpPr/>
          <p:nvPr/>
        </p:nvGrpSpPr>
        <p:grpSpPr>
          <a:xfrm>
            <a:off x="1746070" y="4993216"/>
            <a:ext cx="1921933" cy="874184"/>
            <a:chOff x="1484312" y="3897312"/>
            <a:chExt cx="1441450" cy="579438"/>
          </a:xfrm>
        </p:grpSpPr>
        <p:sp>
          <p:nvSpPr>
            <p:cNvPr id="3083" name="Freeform 11"/>
            <p:cNvSpPr>
              <a:spLocks/>
            </p:cNvSpPr>
            <p:nvPr/>
          </p:nvSpPr>
          <p:spPr bwMode="auto">
            <a:xfrm>
              <a:off x="1484312" y="3962400"/>
              <a:ext cx="1441450" cy="514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49" y="0"/>
                </a:cxn>
                <a:cxn ang="0">
                  <a:pos x="712" y="226"/>
                </a:cxn>
                <a:cxn ang="0">
                  <a:pos x="370" y="267"/>
                </a:cxn>
                <a:cxn ang="0">
                  <a:pos x="35" y="226"/>
                </a:cxn>
                <a:cxn ang="0">
                  <a:pos x="0" y="0"/>
                </a:cxn>
              </a:cxnLst>
              <a:rect l="0" t="0" r="r" b="b"/>
              <a:pathLst>
                <a:path w="749" h="267">
                  <a:moveTo>
                    <a:pt x="0" y="0"/>
                  </a:moveTo>
                  <a:cubicBezTo>
                    <a:pt x="248" y="47"/>
                    <a:pt x="497" y="47"/>
                    <a:pt x="749" y="0"/>
                  </a:cubicBezTo>
                  <a:cubicBezTo>
                    <a:pt x="712" y="226"/>
                    <a:pt x="712" y="226"/>
                    <a:pt x="712" y="226"/>
                  </a:cubicBezTo>
                  <a:cubicBezTo>
                    <a:pt x="597" y="253"/>
                    <a:pt x="482" y="267"/>
                    <a:pt x="370" y="267"/>
                  </a:cubicBezTo>
                  <a:cubicBezTo>
                    <a:pt x="257" y="267"/>
                    <a:pt x="145" y="253"/>
                    <a:pt x="35" y="226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084" name="Freeform 12"/>
            <p:cNvSpPr>
              <a:spLocks/>
            </p:cNvSpPr>
            <p:nvPr/>
          </p:nvSpPr>
          <p:spPr bwMode="auto">
            <a:xfrm>
              <a:off x="1484312" y="3897312"/>
              <a:ext cx="1441450" cy="155575"/>
            </a:xfrm>
            <a:custGeom>
              <a:avLst/>
              <a:gdLst/>
              <a:ahLst/>
              <a:cxnLst>
                <a:cxn ang="0">
                  <a:pos x="749" y="34"/>
                </a:cxn>
                <a:cxn ang="0">
                  <a:pos x="0" y="34"/>
                </a:cxn>
                <a:cxn ang="0">
                  <a:pos x="355" y="0"/>
                </a:cxn>
                <a:cxn ang="0">
                  <a:pos x="749" y="34"/>
                </a:cxn>
              </a:cxnLst>
              <a:rect l="0" t="0" r="r" b="b"/>
              <a:pathLst>
                <a:path w="749" h="81">
                  <a:moveTo>
                    <a:pt x="749" y="34"/>
                  </a:moveTo>
                  <a:cubicBezTo>
                    <a:pt x="497" y="81"/>
                    <a:pt x="248" y="81"/>
                    <a:pt x="0" y="34"/>
                  </a:cubicBezTo>
                  <a:cubicBezTo>
                    <a:pt x="112" y="12"/>
                    <a:pt x="230" y="0"/>
                    <a:pt x="355" y="0"/>
                  </a:cubicBezTo>
                  <a:cubicBezTo>
                    <a:pt x="479" y="0"/>
                    <a:pt x="611" y="12"/>
                    <a:pt x="749" y="3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47" name="Freeform 83"/>
          <p:cNvSpPr>
            <a:spLocks noEditPoints="1"/>
          </p:cNvSpPr>
          <p:nvPr/>
        </p:nvSpPr>
        <p:spPr bwMode="auto">
          <a:xfrm>
            <a:off x="2504824" y="2165644"/>
            <a:ext cx="400192" cy="600288"/>
          </a:xfrm>
          <a:custGeom>
            <a:avLst/>
            <a:gdLst/>
            <a:ahLst/>
            <a:cxnLst>
              <a:cxn ang="0">
                <a:pos x="38" y="26"/>
              </a:cxn>
              <a:cxn ang="0">
                <a:pos x="24" y="55"/>
              </a:cxn>
              <a:cxn ang="0">
                <a:pos x="20" y="58"/>
              </a:cxn>
              <a:cxn ang="0">
                <a:pos x="16" y="55"/>
              </a:cxn>
              <a:cxn ang="0">
                <a:pos x="2" y="26"/>
              </a:cxn>
              <a:cxn ang="0">
                <a:pos x="0" y="19"/>
              </a:cxn>
              <a:cxn ang="0">
                <a:pos x="20" y="0"/>
              </a:cxn>
              <a:cxn ang="0">
                <a:pos x="39" y="19"/>
              </a:cxn>
              <a:cxn ang="0">
                <a:pos x="38" y="26"/>
              </a:cxn>
              <a:cxn ang="0">
                <a:pos x="20" y="9"/>
              </a:cxn>
              <a:cxn ang="0">
                <a:pos x="10" y="19"/>
              </a:cxn>
              <a:cxn ang="0">
                <a:pos x="20" y="29"/>
              </a:cxn>
              <a:cxn ang="0">
                <a:pos x="30" y="19"/>
              </a:cxn>
              <a:cxn ang="0">
                <a:pos x="20" y="9"/>
              </a:cxn>
            </a:cxnLst>
            <a:rect l="0" t="0" r="r" b="b"/>
            <a:pathLst>
              <a:path w="39" h="58">
                <a:moveTo>
                  <a:pt x="38" y="26"/>
                </a:moveTo>
                <a:cubicBezTo>
                  <a:pt x="24" y="55"/>
                  <a:pt x="24" y="55"/>
                  <a:pt x="24" y="55"/>
                </a:cubicBezTo>
                <a:cubicBezTo>
                  <a:pt x="23" y="57"/>
                  <a:pt x="22" y="58"/>
                  <a:pt x="20" y="58"/>
                </a:cubicBezTo>
                <a:cubicBezTo>
                  <a:pt x="18" y="58"/>
                  <a:pt x="16" y="57"/>
                  <a:pt x="16" y="55"/>
                </a:cubicBezTo>
                <a:cubicBezTo>
                  <a:pt x="2" y="26"/>
                  <a:pt x="2" y="26"/>
                  <a:pt x="2" y="26"/>
                </a:cubicBezTo>
                <a:cubicBezTo>
                  <a:pt x="1" y="24"/>
                  <a:pt x="0" y="21"/>
                  <a:pt x="0" y="19"/>
                </a:cubicBezTo>
                <a:cubicBezTo>
                  <a:pt x="0" y="8"/>
                  <a:pt x="9" y="0"/>
                  <a:pt x="20" y="0"/>
                </a:cubicBezTo>
                <a:cubicBezTo>
                  <a:pt x="31" y="0"/>
                  <a:pt x="39" y="8"/>
                  <a:pt x="39" y="19"/>
                </a:cubicBezTo>
                <a:cubicBezTo>
                  <a:pt x="39" y="21"/>
                  <a:pt x="39" y="24"/>
                  <a:pt x="38" y="26"/>
                </a:cubicBezTo>
                <a:close/>
                <a:moveTo>
                  <a:pt x="20" y="9"/>
                </a:moveTo>
                <a:cubicBezTo>
                  <a:pt x="15" y="9"/>
                  <a:pt x="10" y="14"/>
                  <a:pt x="10" y="19"/>
                </a:cubicBezTo>
                <a:cubicBezTo>
                  <a:pt x="10" y="24"/>
                  <a:pt x="15" y="29"/>
                  <a:pt x="20" y="29"/>
                </a:cubicBezTo>
                <a:cubicBezTo>
                  <a:pt x="25" y="29"/>
                  <a:pt x="30" y="24"/>
                  <a:pt x="30" y="19"/>
                </a:cubicBezTo>
                <a:cubicBezTo>
                  <a:pt x="30" y="14"/>
                  <a:pt x="25" y="9"/>
                  <a:pt x="20" y="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50" name="Freeform 42"/>
          <p:cNvSpPr>
            <a:spLocks noEditPoints="1"/>
          </p:cNvSpPr>
          <p:nvPr/>
        </p:nvSpPr>
        <p:spPr bwMode="auto">
          <a:xfrm>
            <a:off x="2524020" y="5368092"/>
            <a:ext cx="366032" cy="315067"/>
          </a:xfrm>
          <a:custGeom>
            <a:avLst/>
            <a:gdLst/>
            <a:ahLst/>
            <a:cxnLst>
              <a:cxn ang="0">
                <a:pos x="73" y="47"/>
              </a:cxn>
              <a:cxn ang="0">
                <a:pos x="67" y="53"/>
              </a:cxn>
              <a:cxn ang="0">
                <a:pos x="46" y="53"/>
              </a:cxn>
              <a:cxn ang="0">
                <a:pos x="48" y="60"/>
              </a:cxn>
              <a:cxn ang="0">
                <a:pos x="46" y="63"/>
              </a:cxn>
              <a:cxn ang="0">
                <a:pos x="26" y="63"/>
              </a:cxn>
              <a:cxn ang="0">
                <a:pos x="24" y="60"/>
              </a:cxn>
              <a:cxn ang="0">
                <a:pos x="26" y="53"/>
              </a:cxn>
              <a:cxn ang="0">
                <a:pos x="6" y="53"/>
              </a:cxn>
              <a:cxn ang="0">
                <a:pos x="0" y="47"/>
              </a:cxn>
              <a:cxn ang="0">
                <a:pos x="0" y="6"/>
              </a:cxn>
              <a:cxn ang="0">
                <a:pos x="6" y="0"/>
              </a:cxn>
              <a:cxn ang="0">
                <a:pos x="67" y="0"/>
              </a:cxn>
              <a:cxn ang="0">
                <a:pos x="73" y="6"/>
              </a:cxn>
              <a:cxn ang="0">
                <a:pos x="73" y="47"/>
              </a:cxn>
              <a:cxn ang="0">
                <a:pos x="68" y="6"/>
              </a:cxn>
              <a:cxn ang="0">
                <a:pos x="67" y="5"/>
              </a:cxn>
              <a:cxn ang="0">
                <a:pos x="6" y="5"/>
              </a:cxn>
              <a:cxn ang="0">
                <a:pos x="5" y="6"/>
              </a:cxn>
              <a:cxn ang="0">
                <a:pos x="5" y="37"/>
              </a:cxn>
              <a:cxn ang="0">
                <a:pos x="6" y="39"/>
              </a:cxn>
              <a:cxn ang="0">
                <a:pos x="67" y="39"/>
              </a:cxn>
              <a:cxn ang="0">
                <a:pos x="68" y="37"/>
              </a:cxn>
              <a:cxn ang="0">
                <a:pos x="68" y="6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grpSp>
        <p:nvGrpSpPr>
          <p:cNvPr id="6" name="Group 59"/>
          <p:cNvGrpSpPr/>
          <p:nvPr/>
        </p:nvGrpSpPr>
        <p:grpSpPr>
          <a:xfrm>
            <a:off x="4424805" y="1972642"/>
            <a:ext cx="2558792" cy="753533"/>
            <a:chOff x="3135560" y="1422814"/>
            <a:chExt cx="1919094" cy="565150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 flipV="1">
              <a:off x="3135560" y="1422814"/>
              <a:ext cx="1919094" cy="565150"/>
            </a:xfrm>
            <a:custGeom>
              <a:avLst/>
              <a:gdLst>
                <a:gd name="connsiteX0" fmla="*/ 1756 w 1890"/>
                <a:gd name="connsiteY0" fmla="*/ 356 h 356"/>
                <a:gd name="connsiteX1" fmla="*/ 84 w 1890"/>
                <a:gd name="connsiteY1" fmla="*/ 344 h 356"/>
                <a:gd name="connsiteX2" fmla="*/ 0 w 1890"/>
                <a:gd name="connsiteY2" fmla="*/ 0 h 356"/>
                <a:gd name="connsiteX3" fmla="*/ 1761 w 1890"/>
                <a:gd name="connsiteY3" fmla="*/ 0 h 356"/>
                <a:gd name="connsiteX4" fmla="*/ 1890 w 1890"/>
                <a:gd name="connsiteY4" fmla="*/ 185 h 356"/>
                <a:gd name="connsiteX5" fmla="*/ 1756 w 1890"/>
                <a:gd name="connsiteY5" fmla="*/ 356 h 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0" h="356">
                  <a:moveTo>
                    <a:pt x="1756" y="356"/>
                  </a:moveTo>
                  <a:lnTo>
                    <a:pt x="84" y="344"/>
                  </a:lnTo>
                  <a:cubicBezTo>
                    <a:pt x="56" y="229"/>
                    <a:pt x="28" y="115"/>
                    <a:pt x="0" y="0"/>
                  </a:cubicBezTo>
                  <a:lnTo>
                    <a:pt x="1761" y="0"/>
                  </a:lnTo>
                  <a:lnTo>
                    <a:pt x="1890" y="185"/>
                  </a:lnTo>
                  <a:lnTo>
                    <a:pt x="1756" y="356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706570" y="1598857"/>
              <a:ext cx="709859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</a:rPr>
                <a:t>Phân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tán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72"/>
          <p:cNvGrpSpPr/>
          <p:nvPr/>
        </p:nvGrpSpPr>
        <p:grpSpPr>
          <a:xfrm>
            <a:off x="4197837" y="3050307"/>
            <a:ext cx="2561500" cy="749301"/>
            <a:chOff x="3129327" y="2592530"/>
            <a:chExt cx="1921125" cy="561976"/>
          </a:xfrm>
        </p:grpSpPr>
        <p:sp>
          <p:nvSpPr>
            <p:cNvPr id="32" name="Freeform 6"/>
            <p:cNvSpPr>
              <a:spLocks/>
            </p:cNvSpPr>
            <p:nvPr/>
          </p:nvSpPr>
          <p:spPr bwMode="auto">
            <a:xfrm flipV="1">
              <a:off x="3129327" y="2592530"/>
              <a:ext cx="1921125" cy="561976"/>
            </a:xfrm>
            <a:custGeom>
              <a:avLst/>
              <a:gdLst>
                <a:gd name="connsiteX0" fmla="*/ 1892 w 1892"/>
                <a:gd name="connsiteY0" fmla="*/ 182 h 354"/>
                <a:gd name="connsiteX1" fmla="*/ 1756 w 1892"/>
                <a:gd name="connsiteY1" fmla="*/ 353 h 354"/>
                <a:gd name="connsiteX2" fmla="*/ 84 w 1892"/>
                <a:gd name="connsiteY2" fmla="*/ 354 h 354"/>
                <a:gd name="connsiteX3" fmla="*/ 0 w 1892"/>
                <a:gd name="connsiteY3" fmla="*/ 0 h 354"/>
                <a:gd name="connsiteX4" fmla="*/ 1763 w 1892"/>
                <a:gd name="connsiteY4" fmla="*/ 0 h 354"/>
                <a:gd name="connsiteX5" fmla="*/ 1892 w 1892"/>
                <a:gd name="connsiteY5" fmla="*/ 182 h 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" h="354">
                  <a:moveTo>
                    <a:pt x="1892" y="182"/>
                  </a:moveTo>
                  <a:lnTo>
                    <a:pt x="1756" y="353"/>
                  </a:lnTo>
                  <a:lnTo>
                    <a:pt x="84" y="354"/>
                  </a:lnTo>
                  <a:lnTo>
                    <a:pt x="0" y="0"/>
                  </a:lnTo>
                  <a:lnTo>
                    <a:pt x="1763" y="0"/>
                  </a:lnTo>
                  <a:lnTo>
                    <a:pt x="1892" y="182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751212" y="2760424"/>
              <a:ext cx="665471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</a:rPr>
                <a:t>Bảo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mật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57"/>
          <p:cNvGrpSpPr/>
          <p:nvPr/>
        </p:nvGrpSpPr>
        <p:grpSpPr>
          <a:xfrm>
            <a:off x="3996088" y="4019454"/>
            <a:ext cx="2558792" cy="753533"/>
            <a:chOff x="2814022" y="2957923"/>
            <a:chExt cx="1919094" cy="565150"/>
          </a:xfrm>
        </p:grpSpPr>
        <p:sp>
          <p:nvSpPr>
            <p:cNvPr id="33" name="Freeform 7"/>
            <p:cNvSpPr>
              <a:spLocks/>
            </p:cNvSpPr>
            <p:nvPr/>
          </p:nvSpPr>
          <p:spPr bwMode="auto">
            <a:xfrm flipV="1">
              <a:off x="2814022" y="2957923"/>
              <a:ext cx="1919094" cy="565150"/>
            </a:xfrm>
            <a:custGeom>
              <a:avLst/>
              <a:gdLst>
                <a:gd name="connsiteX0" fmla="*/ 1890 w 1890"/>
                <a:gd name="connsiteY0" fmla="*/ 185 h 356"/>
                <a:gd name="connsiteX1" fmla="*/ 1756 w 1890"/>
                <a:gd name="connsiteY1" fmla="*/ 356 h 356"/>
                <a:gd name="connsiteX2" fmla="*/ 84 w 1890"/>
                <a:gd name="connsiteY2" fmla="*/ 338 h 356"/>
                <a:gd name="connsiteX3" fmla="*/ 0 w 1890"/>
                <a:gd name="connsiteY3" fmla="*/ 0 h 356"/>
                <a:gd name="connsiteX4" fmla="*/ 1761 w 1890"/>
                <a:gd name="connsiteY4" fmla="*/ 0 h 356"/>
                <a:gd name="connsiteX5" fmla="*/ 1890 w 1890"/>
                <a:gd name="connsiteY5" fmla="*/ 185 h 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0" h="356">
                  <a:moveTo>
                    <a:pt x="1890" y="185"/>
                  </a:moveTo>
                  <a:lnTo>
                    <a:pt x="1756" y="356"/>
                  </a:lnTo>
                  <a:lnTo>
                    <a:pt x="84" y="338"/>
                  </a:lnTo>
                  <a:cubicBezTo>
                    <a:pt x="56" y="225"/>
                    <a:pt x="28" y="113"/>
                    <a:pt x="0" y="0"/>
                  </a:cubicBezTo>
                  <a:lnTo>
                    <a:pt x="1761" y="0"/>
                  </a:lnTo>
                  <a:lnTo>
                    <a:pt x="1890" y="185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352285" y="3146961"/>
              <a:ext cx="767037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</a:rPr>
                <a:t>Mạnh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mẽ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56"/>
          <p:cNvGrpSpPr/>
          <p:nvPr/>
        </p:nvGrpSpPr>
        <p:grpSpPr>
          <a:xfrm>
            <a:off x="3780187" y="4993124"/>
            <a:ext cx="2561500" cy="757768"/>
            <a:chOff x="2652096" y="3688176"/>
            <a:chExt cx="1921125" cy="568326"/>
          </a:xfrm>
        </p:grpSpPr>
        <p:sp>
          <p:nvSpPr>
            <p:cNvPr id="34" name="Freeform 8"/>
            <p:cNvSpPr>
              <a:spLocks/>
            </p:cNvSpPr>
            <p:nvPr/>
          </p:nvSpPr>
          <p:spPr bwMode="auto">
            <a:xfrm flipV="1">
              <a:off x="2652096" y="3688176"/>
              <a:ext cx="1921125" cy="568326"/>
            </a:xfrm>
            <a:custGeom>
              <a:avLst/>
              <a:gdLst>
                <a:gd name="connsiteX0" fmla="*/ 1756 w 1892"/>
                <a:gd name="connsiteY0" fmla="*/ 353 h 358"/>
                <a:gd name="connsiteX1" fmla="*/ 84 w 1892"/>
                <a:gd name="connsiteY1" fmla="*/ 358 h 358"/>
                <a:gd name="connsiteX2" fmla="*/ 0 w 1892"/>
                <a:gd name="connsiteY2" fmla="*/ 0 h 358"/>
                <a:gd name="connsiteX3" fmla="*/ 1761 w 1892"/>
                <a:gd name="connsiteY3" fmla="*/ 0 h 358"/>
                <a:gd name="connsiteX4" fmla="*/ 1892 w 1892"/>
                <a:gd name="connsiteY4" fmla="*/ 184 h 358"/>
                <a:gd name="connsiteX5" fmla="*/ 1756 w 1892"/>
                <a:gd name="connsiteY5" fmla="*/ 353 h 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" h="358">
                  <a:moveTo>
                    <a:pt x="1756" y="353"/>
                  </a:moveTo>
                  <a:lnTo>
                    <a:pt x="84" y="358"/>
                  </a:lnTo>
                  <a:cubicBezTo>
                    <a:pt x="56" y="239"/>
                    <a:pt x="28" y="119"/>
                    <a:pt x="0" y="0"/>
                  </a:cubicBezTo>
                  <a:lnTo>
                    <a:pt x="1761" y="0"/>
                  </a:lnTo>
                  <a:cubicBezTo>
                    <a:pt x="1805" y="61"/>
                    <a:pt x="1848" y="123"/>
                    <a:pt x="1892" y="184"/>
                  </a:cubicBezTo>
                  <a:lnTo>
                    <a:pt x="1756" y="353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854772" y="3738569"/>
              <a:ext cx="1515773" cy="4616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</a:rPr>
                <a:t>Độc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lập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phần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cứng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và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hệ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điều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hành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1" name="Footer Text"/>
          <p:cNvSpPr txBox="1"/>
          <p:nvPr/>
        </p:nvSpPr>
        <p:spPr>
          <a:xfrm>
            <a:off x="7159392" y="2133964"/>
            <a:ext cx="4408494" cy="492443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vi-VN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 hỗ trợ lập trình cho hệ thống phân tán như client-server, RMI… bằng Java Web, UDP, TCP</a:t>
            </a:r>
            <a:endParaRPr lang="en-US" sz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2" name="Footer Text"/>
          <p:cNvSpPr txBox="1"/>
          <p:nvPr/>
        </p:nvSpPr>
        <p:spPr>
          <a:xfrm>
            <a:off x="6919659" y="3061601"/>
            <a:ext cx="4415214" cy="738664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vi-VN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 Java phải biên dịch qua máy ảo Java (JVM) nên sẽ được bảo mật cao hơn khi mọi đối tượng phải qua JVM mới đến hệ điều hành.</a:t>
            </a:r>
            <a:endParaRPr lang="en-US" sz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3" name="Footer Text"/>
          <p:cNvSpPr txBox="1"/>
          <p:nvPr/>
        </p:nvSpPr>
        <p:spPr>
          <a:xfrm>
            <a:off x="6698363" y="4144315"/>
            <a:ext cx="4869523" cy="492443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Quá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cấp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phóng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nhớ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tự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trỏ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hoặc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phép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trỏ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4" name="Footer Text"/>
          <p:cNvSpPr txBox="1"/>
          <p:nvPr/>
        </p:nvSpPr>
        <p:spPr>
          <a:xfrm>
            <a:off x="6453871" y="4943807"/>
            <a:ext cx="5114015" cy="984885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vi-VN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 được thiết kế để biên dịch code thành </a:t>
            </a:r>
            <a:r>
              <a:rPr lang="vi-V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bytecode </a:t>
            </a:r>
            <a:r>
              <a:rPr lang="vi-VN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vi-V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vi-VN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 chạy trên môi trường thực thi. Nên chương trình Java có thể chạy trên nhiều thiết bị, nhiều hệ điều hành khác nhau.</a:t>
            </a:r>
            <a:endParaRPr lang="en-US" sz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5" name="Down Arrow 64"/>
          <p:cNvSpPr/>
          <p:nvPr/>
        </p:nvSpPr>
        <p:spPr bwMode="auto">
          <a:xfrm>
            <a:off x="1394704" y="985788"/>
            <a:ext cx="561097" cy="792120"/>
          </a:xfrm>
          <a:prstGeom prst="downArrow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69" name="Down Arrow 68"/>
          <p:cNvSpPr/>
          <p:nvPr/>
        </p:nvSpPr>
        <p:spPr bwMode="auto">
          <a:xfrm>
            <a:off x="2055869" y="847049"/>
            <a:ext cx="561097" cy="930859"/>
          </a:xfrm>
          <a:prstGeom prst="downArrow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70" name="Down Arrow 69"/>
          <p:cNvSpPr/>
          <p:nvPr/>
        </p:nvSpPr>
        <p:spPr bwMode="auto">
          <a:xfrm>
            <a:off x="2717034" y="847049"/>
            <a:ext cx="561097" cy="930859"/>
          </a:xfrm>
          <a:prstGeom prst="downArrow">
            <a:avLst/>
          </a:pr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71" name="Down Arrow 70"/>
          <p:cNvSpPr/>
          <p:nvPr/>
        </p:nvSpPr>
        <p:spPr bwMode="auto">
          <a:xfrm>
            <a:off x="3378201" y="985788"/>
            <a:ext cx="561097" cy="792120"/>
          </a:xfrm>
          <a:prstGeom prst="downArrow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CD209A-868C-4B6D-8FDB-29845B6D0DBF}"/>
              </a:ext>
            </a:extLst>
          </p:cNvPr>
          <p:cNvSpPr txBox="1"/>
          <p:nvPr/>
        </p:nvSpPr>
        <p:spPr>
          <a:xfrm>
            <a:off x="2463062" y="4369795"/>
            <a:ext cx="483715" cy="41897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186B23-8736-401E-BB9A-15E534CF0D84}"/>
              </a:ext>
            </a:extLst>
          </p:cNvPr>
          <p:cNvSpPr txBox="1"/>
          <p:nvPr/>
        </p:nvSpPr>
        <p:spPr>
          <a:xfrm>
            <a:off x="2418111" y="3312948"/>
            <a:ext cx="573616" cy="474332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67A1C3B-8E30-4B68-B20D-739884F32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0" name="Kiểu 3D 39" descr="Water Planet">
                <a:extLst>
                  <a:ext uri="{FF2B5EF4-FFF2-40B4-BE49-F238E27FC236}">
                    <a16:creationId xmlns:a16="http://schemas.microsoft.com/office/drawing/2014/main" id="{31E190C6-F4E0-4040-B94F-54CC6468B4C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9555257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6"/>
                  <am3d:raster rName="Office3DRenderer" rVer="16.0.8326">
                    <am3d:blip r:embed="rId7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0" name="Kiểu 3D 39" descr="Water Planet">
                <a:extLst>
                  <a:ext uri="{FF2B5EF4-FFF2-40B4-BE49-F238E27FC236}">
                    <a16:creationId xmlns:a16="http://schemas.microsoft.com/office/drawing/2014/main" id="{31E190C6-F4E0-4040-B94F-54CC6468B4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Hình chữ nhật 40">
            <a:extLst>
              <a:ext uri="{FF2B5EF4-FFF2-40B4-BE49-F238E27FC236}">
                <a16:creationId xmlns:a16="http://schemas.microsoft.com/office/drawing/2014/main" id="{08DDEBB2-0A92-47A2-A749-65287F95F4F1}"/>
              </a:ext>
            </a:extLst>
          </p:cNvPr>
          <p:cNvSpPr/>
          <p:nvPr/>
        </p:nvSpPr>
        <p:spPr>
          <a:xfrm>
            <a:off x="8210933" y="7359957"/>
            <a:ext cx="63454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8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42" name="Picture 2" descr="Káº¿t quáº£ hÃ¬nh áº£nh cho java logo">
            <a:extLst>
              <a:ext uri="{FF2B5EF4-FFF2-40B4-BE49-F238E27FC236}">
                <a16:creationId xmlns:a16="http://schemas.microsoft.com/office/drawing/2014/main" id="{15ECA533-F1FC-4B63-A3D2-41A975B37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36" y="737957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01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split orient="vert"/>
      </p:transition>
    </mc:Choice>
    <mc:Fallback xmlns="">
      <p:transition spd="slow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54 0.12314 C -0.08789 -0.02662 -0.12682 -0.33403 -0.04336 -0.56343 C 0.04049 -0.78936 0.21406 -0.85394 0.34349 -0.7044 C 0.4737 -0.55324 0.51172 -0.24607 0.42799 -0.01899 C 0.34492 0.21041 0.1724 0.27361 0.04154 0.12314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1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1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1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1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2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9" grpId="0" animBg="1"/>
      <p:bldP spid="70" grpId="0" animBg="1"/>
      <p:bldP spid="71" grpId="0" animBg="1"/>
      <p:bldP spid="7" grpId="0" animBg="1"/>
      <p:bldP spid="13" grpId="0" animBg="1"/>
      <p:bldP spid="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e 21"/>
          <p:cNvSpPr/>
          <p:nvPr/>
        </p:nvSpPr>
        <p:spPr>
          <a:xfrm rot="18000000">
            <a:off x="3702181" y="1473896"/>
            <a:ext cx="4832562" cy="4832562"/>
          </a:xfrm>
          <a:prstGeom prst="pie">
            <a:avLst>
              <a:gd name="adj1" fmla="val 16200000"/>
              <a:gd name="adj2" fmla="val 18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3" name="Pie 22"/>
          <p:cNvSpPr/>
          <p:nvPr/>
        </p:nvSpPr>
        <p:spPr>
          <a:xfrm rot="18000000">
            <a:off x="3707751" y="1484821"/>
            <a:ext cx="4832562" cy="4832562"/>
          </a:xfrm>
          <a:prstGeom prst="pie">
            <a:avLst>
              <a:gd name="adj1" fmla="val 1800000"/>
              <a:gd name="adj2" fmla="val 900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Pie 23"/>
          <p:cNvSpPr/>
          <p:nvPr/>
        </p:nvSpPr>
        <p:spPr>
          <a:xfrm rot="18000000">
            <a:off x="3690733" y="1473405"/>
            <a:ext cx="4832562" cy="4832562"/>
          </a:xfrm>
          <a:prstGeom prst="pie">
            <a:avLst>
              <a:gd name="adj1" fmla="val 9000000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3" name="Oval 32"/>
          <p:cNvSpPr/>
          <p:nvPr/>
        </p:nvSpPr>
        <p:spPr bwMode="auto">
          <a:xfrm>
            <a:off x="5164024" y="502745"/>
            <a:ext cx="1885980" cy="188598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2">
                <a:lumMod val="7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36" name="Oval 35"/>
          <p:cNvSpPr/>
          <p:nvPr/>
        </p:nvSpPr>
        <p:spPr bwMode="auto">
          <a:xfrm>
            <a:off x="7316497" y="4166378"/>
            <a:ext cx="1885980" cy="1885980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accent3">
                <a:lumMod val="7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39" name="Oval 38"/>
          <p:cNvSpPr/>
          <p:nvPr/>
        </p:nvSpPr>
        <p:spPr bwMode="auto">
          <a:xfrm>
            <a:off x="3080495" y="4166378"/>
            <a:ext cx="1885980" cy="188598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/>
          </a:p>
        </p:txBody>
      </p:sp>
      <p:sp>
        <p:nvSpPr>
          <p:cNvPr id="29" name="Text Placeholder 3"/>
          <p:cNvSpPr txBox="1">
            <a:spLocks/>
          </p:cNvSpPr>
          <p:nvPr/>
        </p:nvSpPr>
        <p:spPr>
          <a:xfrm>
            <a:off x="2606101" y="287302"/>
            <a:ext cx="2360373" cy="1538883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just" defTabSz="1219170">
              <a:spcBef>
                <a:spcPct val="20000"/>
              </a:spcBef>
              <a:defRPr/>
            </a:pP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 Swing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cung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cấp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phần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(Component)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gọn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nhẹ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độc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lập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nền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tảng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Javax.swing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Text Placeholder 3"/>
          <p:cNvSpPr txBox="1">
            <a:spLocks/>
          </p:cNvSpPr>
          <p:nvPr/>
        </p:nvSpPr>
        <p:spPr>
          <a:xfrm>
            <a:off x="420914" y="4042510"/>
            <a:ext cx="2440406" cy="2462213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just" defTabSz="1219170">
              <a:spcBef>
                <a:spcPct val="20000"/>
              </a:spcBef>
              <a:defRPr/>
            </a:pP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 Swing là một phần của Java Foundation Classes (JFC) được sử dụng để tạo các ứng dụng Window-Based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 được viết hoàn toàn bằng Java.</a:t>
            </a:r>
            <a:endParaRPr lang="en-US" sz="2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76AE1F-962E-470D-B574-5B0ECEAD44BB}"/>
              </a:ext>
            </a:extLst>
          </p:cNvPr>
          <p:cNvGrpSpPr/>
          <p:nvPr/>
        </p:nvGrpSpPr>
        <p:grpSpPr>
          <a:xfrm>
            <a:off x="3677200" y="1455487"/>
            <a:ext cx="4857199" cy="4857199"/>
            <a:chOff x="4997285" y="2599913"/>
            <a:chExt cx="2145781" cy="2145781"/>
          </a:xfrm>
        </p:grpSpPr>
        <p:sp>
          <p:nvSpPr>
            <p:cNvPr id="26" name="Oval 25"/>
            <p:cNvSpPr/>
            <p:nvPr/>
          </p:nvSpPr>
          <p:spPr bwMode="auto">
            <a:xfrm>
              <a:off x="4997285" y="2599913"/>
              <a:ext cx="2145781" cy="2145781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F0D167-805A-4F14-836C-85519CE02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5925" y="2907397"/>
              <a:ext cx="1530812" cy="1530812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02674DA-047F-4CD1-9FE9-18C7CF4A279D}"/>
              </a:ext>
            </a:extLst>
          </p:cNvPr>
          <p:cNvSpPr txBox="1"/>
          <p:nvPr/>
        </p:nvSpPr>
        <p:spPr>
          <a:xfrm>
            <a:off x="3385118" y="4724646"/>
            <a:ext cx="12512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JFC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35167C-CFBE-4F1B-98BE-5E0874CED00D}"/>
              </a:ext>
            </a:extLst>
          </p:cNvPr>
          <p:cNvSpPr txBox="1"/>
          <p:nvPr/>
        </p:nvSpPr>
        <p:spPr>
          <a:xfrm>
            <a:off x="5270204" y="957810"/>
            <a:ext cx="16515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Gọn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nhẹ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Độc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DC3C20-3D01-481C-A814-D74856B72D11}"/>
              </a:ext>
            </a:extLst>
          </p:cNvPr>
          <p:cNvSpPr txBox="1"/>
          <p:nvPr/>
        </p:nvSpPr>
        <p:spPr>
          <a:xfrm>
            <a:off x="7658394" y="4724647"/>
            <a:ext cx="14166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L&amp;F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C61B01F-2221-4A9F-9F7A-37C7404C3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9</a:t>
            </a:fld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6B5977C-726E-4D90-928A-702F5139B338}"/>
              </a:ext>
            </a:extLst>
          </p:cNvPr>
          <p:cNvSpPr txBox="1">
            <a:spLocks/>
          </p:cNvSpPr>
          <p:nvPr/>
        </p:nvSpPr>
        <p:spPr>
          <a:xfrm>
            <a:off x="9385688" y="4732646"/>
            <a:ext cx="2603112" cy="1538883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fontAlgn="t"/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Swing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hỗ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trợ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pluggable L&amp;F (Look and Feel)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theo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sau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MVC (Model View Controller)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9" name="Kiểu 3D 18" descr="Water Planet">
                <a:extLst>
                  <a:ext uri="{FF2B5EF4-FFF2-40B4-BE49-F238E27FC236}">
                    <a16:creationId xmlns:a16="http://schemas.microsoft.com/office/drawing/2014/main" id="{7470864B-1757-4AFB-AD8B-BC9CA36265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9555257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9" name="Kiểu 3D 18" descr="Water Planet">
                <a:extLst>
                  <a:ext uri="{FF2B5EF4-FFF2-40B4-BE49-F238E27FC236}">
                    <a16:creationId xmlns:a16="http://schemas.microsoft.com/office/drawing/2014/main" id="{7470864B-1757-4AFB-AD8B-BC9CA36265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Hình chữ nhật 19">
            <a:extLst>
              <a:ext uri="{FF2B5EF4-FFF2-40B4-BE49-F238E27FC236}">
                <a16:creationId xmlns:a16="http://schemas.microsoft.com/office/drawing/2014/main" id="{8FF42C2F-ACB2-46AB-99EC-7EDBF8E398DF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9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37591662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 animBg="1"/>
      <p:bldP spid="39" grpId="0" animBg="1"/>
      <p:bldP spid="29" grpId="0" animBg="1"/>
      <p:bldP spid="44" grpId="0" animBg="1"/>
      <p:bldP spid="14" grpId="0"/>
      <p:bldP spid="35" grpId="0"/>
      <p:bldP spid="42" grpId="0"/>
      <p:bldP spid="18" grpId="0" animBg="1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1178</TotalTime>
  <Words>1212</Words>
  <Application>Microsoft Office PowerPoint</Application>
  <PresentationFormat>Màn hình rộng</PresentationFormat>
  <Paragraphs>224</Paragraphs>
  <Slides>24</Slides>
  <Notes>21</Notes>
  <HiddenSlides>0</HiddenSlides>
  <MMClips>1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Tahoma</vt:lpstr>
      <vt:lpstr>Times New Roman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NGUYỄN HỒNG SỸ NGUYÊN</dc:creator>
  <cp:lastModifiedBy>Phan Thanh Tùng</cp:lastModifiedBy>
  <cp:revision>309</cp:revision>
  <dcterms:created xsi:type="dcterms:W3CDTF">2019-05-25T02:26:19Z</dcterms:created>
  <dcterms:modified xsi:type="dcterms:W3CDTF">2019-05-28T14:31:37Z</dcterms:modified>
</cp:coreProperties>
</file>